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0104100" cy="11309350"/>
  <p:notesSz cx="20104100" cy="1130935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73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680129" y="5210731"/>
            <a:ext cx="3423970" cy="292514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6742945" y="5277326"/>
            <a:ext cx="3361690" cy="2649220"/>
          </a:xfrm>
          <a:custGeom>
            <a:avLst/>
            <a:gdLst/>
            <a:ahLst/>
            <a:cxnLst/>
            <a:rect l="l" t="t" r="r" b="b"/>
            <a:pathLst>
              <a:path w="3361690" h="2649220">
                <a:moveTo>
                  <a:pt x="3361154" y="0"/>
                </a:moveTo>
                <a:lnTo>
                  <a:pt x="1324566" y="0"/>
                </a:lnTo>
                <a:lnTo>
                  <a:pt x="1276007" y="873"/>
                </a:lnTo>
                <a:lnTo>
                  <a:pt x="1227889" y="3474"/>
                </a:lnTo>
                <a:lnTo>
                  <a:pt x="1180240" y="7772"/>
                </a:lnTo>
                <a:lnTo>
                  <a:pt x="1133092" y="13737"/>
                </a:lnTo>
                <a:lnTo>
                  <a:pt x="1086474" y="21340"/>
                </a:lnTo>
                <a:lnTo>
                  <a:pt x="1040416" y="30550"/>
                </a:lnTo>
                <a:lnTo>
                  <a:pt x="994948" y="41338"/>
                </a:lnTo>
                <a:lnTo>
                  <a:pt x="950099" y="53674"/>
                </a:lnTo>
                <a:lnTo>
                  <a:pt x="905901" y="67527"/>
                </a:lnTo>
                <a:lnTo>
                  <a:pt x="862382" y="82868"/>
                </a:lnTo>
                <a:lnTo>
                  <a:pt x="819573" y="99667"/>
                </a:lnTo>
                <a:lnTo>
                  <a:pt x="777504" y="117893"/>
                </a:lnTo>
                <a:lnTo>
                  <a:pt x="736204" y="137518"/>
                </a:lnTo>
                <a:lnTo>
                  <a:pt x="695703" y="158511"/>
                </a:lnTo>
                <a:lnTo>
                  <a:pt x="656032" y="180842"/>
                </a:lnTo>
                <a:lnTo>
                  <a:pt x="617220" y="204481"/>
                </a:lnTo>
                <a:lnTo>
                  <a:pt x="579298" y="229398"/>
                </a:lnTo>
                <a:lnTo>
                  <a:pt x="542295" y="255564"/>
                </a:lnTo>
                <a:lnTo>
                  <a:pt x="506240" y="282948"/>
                </a:lnTo>
                <a:lnTo>
                  <a:pt x="471165" y="311521"/>
                </a:lnTo>
                <a:lnTo>
                  <a:pt x="437099" y="341252"/>
                </a:lnTo>
                <a:lnTo>
                  <a:pt x="404071" y="372112"/>
                </a:lnTo>
                <a:lnTo>
                  <a:pt x="372112" y="404071"/>
                </a:lnTo>
                <a:lnTo>
                  <a:pt x="341252" y="437099"/>
                </a:lnTo>
                <a:lnTo>
                  <a:pt x="311521" y="471165"/>
                </a:lnTo>
                <a:lnTo>
                  <a:pt x="282948" y="506240"/>
                </a:lnTo>
                <a:lnTo>
                  <a:pt x="255564" y="542295"/>
                </a:lnTo>
                <a:lnTo>
                  <a:pt x="229398" y="579298"/>
                </a:lnTo>
                <a:lnTo>
                  <a:pt x="204481" y="617220"/>
                </a:lnTo>
                <a:lnTo>
                  <a:pt x="180842" y="656032"/>
                </a:lnTo>
                <a:lnTo>
                  <a:pt x="158511" y="695703"/>
                </a:lnTo>
                <a:lnTo>
                  <a:pt x="137518" y="736204"/>
                </a:lnTo>
                <a:lnTo>
                  <a:pt x="117893" y="777504"/>
                </a:lnTo>
                <a:lnTo>
                  <a:pt x="99667" y="819573"/>
                </a:lnTo>
                <a:lnTo>
                  <a:pt x="82868" y="862382"/>
                </a:lnTo>
                <a:lnTo>
                  <a:pt x="67527" y="905901"/>
                </a:lnTo>
                <a:lnTo>
                  <a:pt x="53674" y="950099"/>
                </a:lnTo>
                <a:lnTo>
                  <a:pt x="41338" y="994948"/>
                </a:lnTo>
                <a:lnTo>
                  <a:pt x="30550" y="1040416"/>
                </a:lnTo>
                <a:lnTo>
                  <a:pt x="21340" y="1086474"/>
                </a:lnTo>
                <a:lnTo>
                  <a:pt x="13737" y="1133092"/>
                </a:lnTo>
                <a:lnTo>
                  <a:pt x="7772" y="1180240"/>
                </a:lnTo>
                <a:lnTo>
                  <a:pt x="3474" y="1227889"/>
                </a:lnTo>
                <a:lnTo>
                  <a:pt x="873" y="1276007"/>
                </a:lnTo>
                <a:lnTo>
                  <a:pt x="0" y="1324566"/>
                </a:lnTo>
                <a:lnTo>
                  <a:pt x="873" y="1373126"/>
                </a:lnTo>
                <a:lnTo>
                  <a:pt x="3474" y="1421244"/>
                </a:lnTo>
                <a:lnTo>
                  <a:pt x="7772" y="1468893"/>
                </a:lnTo>
                <a:lnTo>
                  <a:pt x="13737" y="1516041"/>
                </a:lnTo>
                <a:lnTo>
                  <a:pt x="21340" y="1562659"/>
                </a:lnTo>
                <a:lnTo>
                  <a:pt x="30550" y="1608717"/>
                </a:lnTo>
                <a:lnTo>
                  <a:pt x="41338" y="1654185"/>
                </a:lnTo>
                <a:lnTo>
                  <a:pt x="53674" y="1699034"/>
                </a:lnTo>
                <a:lnTo>
                  <a:pt x="67527" y="1743232"/>
                </a:lnTo>
                <a:lnTo>
                  <a:pt x="82868" y="1786751"/>
                </a:lnTo>
                <a:lnTo>
                  <a:pt x="99667" y="1829560"/>
                </a:lnTo>
                <a:lnTo>
                  <a:pt x="117893" y="1871629"/>
                </a:lnTo>
                <a:lnTo>
                  <a:pt x="137518" y="1912929"/>
                </a:lnTo>
                <a:lnTo>
                  <a:pt x="158511" y="1953430"/>
                </a:lnTo>
                <a:lnTo>
                  <a:pt x="180842" y="1993101"/>
                </a:lnTo>
                <a:lnTo>
                  <a:pt x="204481" y="2031913"/>
                </a:lnTo>
                <a:lnTo>
                  <a:pt x="229398" y="2069835"/>
                </a:lnTo>
                <a:lnTo>
                  <a:pt x="255564" y="2106838"/>
                </a:lnTo>
                <a:lnTo>
                  <a:pt x="282948" y="2142893"/>
                </a:lnTo>
                <a:lnTo>
                  <a:pt x="311521" y="2177968"/>
                </a:lnTo>
                <a:lnTo>
                  <a:pt x="341252" y="2212034"/>
                </a:lnTo>
                <a:lnTo>
                  <a:pt x="372112" y="2245062"/>
                </a:lnTo>
                <a:lnTo>
                  <a:pt x="404071" y="2277021"/>
                </a:lnTo>
                <a:lnTo>
                  <a:pt x="437099" y="2307881"/>
                </a:lnTo>
                <a:lnTo>
                  <a:pt x="471165" y="2337612"/>
                </a:lnTo>
                <a:lnTo>
                  <a:pt x="506240" y="2366185"/>
                </a:lnTo>
                <a:lnTo>
                  <a:pt x="542295" y="2393569"/>
                </a:lnTo>
                <a:lnTo>
                  <a:pt x="579298" y="2419735"/>
                </a:lnTo>
                <a:lnTo>
                  <a:pt x="617220" y="2444652"/>
                </a:lnTo>
                <a:lnTo>
                  <a:pt x="656032" y="2468291"/>
                </a:lnTo>
                <a:lnTo>
                  <a:pt x="695703" y="2490622"/>
                </a:lnTo>
                <a:lnTo>
                  <a:pt x="736204" y="2511615"/>
                </a:lnTo>
                <a:lnTo>
                  <a:pt x="777504" y="2531240"/>
                </a:lnTo>
                <a:lnTo>
                  <a:pt x="819573" y="2549466"/>
                </a:lnTo>
                <a:lnTo>
                  <a:pt x="862382" y="2566265"/>
                </a:lnTo>
                <a:lnTo>
                  <a:pt x="905901" y="2581606"/>
                </a:lnTo>
                <a:lnTo>
                  <a:pt x="950099" y="2595459"/>
                </a:lnTo>
                <a:lnTo>
                  <a:pt x="994948" y="2607795"/>
                </a:lnTo>
                <a:lnTo>
                  <a:pt x="1040416" y="2618583"/>
                </a:lnTo>
                <a:lnTo>
                  <a:pt x="1086474" y="2627793"/>
                </a:lnTo>
                <a:lnTo>
                  <a:pt x="1133092" y="2635396"/>
                </a:lnTo>
                <a:lnTo>
                  <a:pt x="1180240" y="2641361"/>
                </a:lnTo>
                <a:lnTo>
                  <a:pt x="1227889" y="2645659"/>
                </a:lnTo>
                <a:lnTo>
                  <a:pt x="1276007" y="2648260"/>
                </a:lnTo>
                <a:lnTo>
                  <a:pt x="1324566" y="2649133"/>
                </a:lnTo>
                <a:lnTo>
                  <a:pt x="3361154" y="2649133"/>
                </a:lnTo>
                <a:lnTo>
                  <a:pt x="3361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6007" y="436007"/>
            <a:ext cx="19380351" cy="1058480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23544" y="523544"/>
            <a:ext cx="19057620" cy="10261600"/>
          </a:xfrm>
          <a:custGeom>
            <a:avLst/>
            <a:gdLst/>
            <a:ahLst/>
            <a:cxnLst/>
            <a:rect l="l" t="t" r="r" b="b"/>
            <a:pathLst>
              <a:path w="19057620" h="10261600">
                <a:moveTo>
                  <a:pt x="19057011" y="0"/>
                </a:moveTo>
                <a:lnTo>
                  <a:pt x="0" y="0"/>
                </a:lnTo>
                <a:lnTo>
                  <a:pt x="0" y="10261467"/>
                </a:lnTo>
                <a:lnTo>
                  <a:pt x="19057011" y="10261467"/>
                </a:lnTo>
                <a:lnTo>
                  <a:pt x="19057011" y="0"/>
                </a:lnTo>
                <a:close/>
              </a:path>
            </a:pathLst>
          </a:custGeom>
          <a:solidFill>
            <a:srgbClr val="28A0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255249" y="2872452"/>
            <a:ext cx="13593600" cy="2379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1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7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679685" y="10269734"/>
            <a:ext cx="94615" cy="153670"/>
          </a:xfrm>
          <a:custGeom>
            <a:avLst/>
            <a:gdLst/>
            <a:ahLst/>
            <a:cxnLst/>
            <a:rect l="l" t="t" r="r" b="b"/>
            <a:pathLst>
              <a:path w="94615" h="153670">
                <a:moveTo>
                  <a:pt x="94284" y="127000"/>
                </a:moveTo>
                <a:lnTo>
                  <a:pt x="33058" y="127000"/>
                </a:lnTo>
                <a:lnTo>
                  <a:pt x="33058" y="86360"/>
                </a:lnTo>
                <a:lnTo>
                  <a:pt x="78917" y="86360"/>
                </a:lnTo>
                <a:lnTo>
                  <a:pt x="78917" y="60960"/>
                </a:lnTo>
                <a:lnTo>
                  <a:pt x="33058" y="60960"/>
                </a:lnTo>
                <a:lnTo>
                  <a:pt x="33058" y="25400"/>
                </a:lnTo>
                <a:lnTo>
                  <a:pt x="90043" y="25400"/>
                </a:lnTo>
                <a:lnTo>
                  <a:pt x="90043" y="0"/>
                </a:lnTo>
                <a:lnTo>
                  <a:pt x="0" y="0"/>
                </a:lnTo>
                <a:lnTo>
                  <a:pt x="0" y="25400"/>
                </a:lnTo>
                <a:lnTo>
                  <a:pt x="0" y="60960"/>
                </a:lnTo>
                <a:lnTo>
                  <a:pt x="0" y="86360"/>
                </a:lnTo>
                <a:lnTo>
                  <a:pt x="0" y="127000"/>
                </a:lnTo>
                <a:lnTo>
                  <a:pt x="0" y="153670"/>
                </a:lnTo>
                <a:lnTo>
                  <a:pt x="94284" y="153670"/>
                </a:lnTo>
                <a:lnTo>
                  <a:pt x="94284" y="12700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960915" y="10269056"/>
            <a:ext cx="133147" cy="15434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803555" y="10269056"/>
            <a:ext cx="133147" cy="154340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17135268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7135259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72" y="59690"/>
                </a:lnTo>
                <a:lnTo>
                  <a:pt x="32372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7568274" y="10269496"/>
            <a:ext cx="125242" cy="153901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17730768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1773076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72" y="59690"/>
                </a:lnTo>
                <a:lnTo>
                  <a:pt x="32372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8139326" y="10354817"/>
            <a:ext cx="32384" cy="68580"/>
          </a:xfrm>
          <a:custGeom>
            <a:avLst/>
            <a:gdLst/>
            <a:ahLst/>
            <a:cxnLst/>
            <a:rect l="l" t="t" r="r" b="b"/>
            <a:pathLst>
              <a:path w="32384" h="68579">
                <a:moveTo>
                  <a:pt x="0" y="68580"/>
                </a:moveTo>
                <a:lnTo>
                  <a:pt x="32365" y="68580"/>
                </a:lnTo>
                <a:lnTo>
                  <a:pt x="32365" y="0"/>
                </a:lnTo>
                <a:lnTo>
                  <a:pt x="0" y="0"/>
                </a:lnTo>
                <a:lnTo>
                  <a:pt x="0" y="6858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bg object 29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8709439" y="10269496"/>
            <a:ext cx="125242" cy="153901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871928" y="10269490"/>
            <a:ext cx="110813" cy="153911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9011145" y="10269053"/>
            <a:ext cx="139210" cy="154340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19176429" y="10269505"/>
            <a:ext cx="187960" cy="154305"/>
          </a:xfrm>
          <a:custGeom>
            <a:avLst/>
            <a:gdLst/>
            <a:ahLst/>
            <a:cxnLst/>
            <a:rect l="l" t="t" r="r" b="b"/>
            <a:pathLst>
              <a:path w="187959" h="154304">
                <a:moveTo>
                  <a:pt x="113919" y="279"/>
                </a:moveTo>
                <a:lnTo>
                  <a:pt x="0" y="279"/>
                </a:lnTo>
                <a:lnTo>
                  <a:pt x="0" y="25679"/>
                </a:lnTo>
                <a:lnTo>
                  <a:pt x="39573" y="25679"/>
                </a:lnTo>
                <a:lnTo>
                  <a:pt x="39573" y="153949"/>
                </a:lnTo>
                <a:lnTo>
                  <a:pt x="72631" y="153949"/>
                </a:lnTo>
                <a:lnTo>
                  <a:pt x="72631" y="25679"/>
                </a:lnTo>
                <a:lnTo>
                  <a:pt x="113919" y="25679"/>
                </a:lnTo>
                <a:lnTo>
                  <a:pt x="113919" y="279"/>
                </a:lnTo>
                <a:close/>
              </a:path>
              <a:path w="187959" h="154304">
                <a:moveTo>
                  <a:pt x="187871" y="0"/>
                </a:moveTo>
                <a:lnTo>
                  <a:pt x="153873" y="0"/>
                </a:lnTo>
                <a:lnTo>
                  <a:pt x="153873" y="153898"/>
                </a:lnTo>
                <a:lnTo>
                  <a:pt x="187871" y="153898"/>
                </a:lnTo>
                <a:lnTo>
                  <a:pt x="1878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9404335" y="10269053"/>
            <a:ext cx="139210" cy="154340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6661068" y="10548192"/>
            <a:ext cx="243039" cy="155448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6925060" y="10586494"/>
            <a:ext cx="99860" cy="116488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7058929" y="10587379"/>
            <a:ext cx="86594" cy="116258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7181849" y="10586944"/>
            <a:ext cx="216492" cy="159209"/>
          </a:xfrm>
          <a:prstGeom prst="rect">
            <a:avLst/>
          </a:prstGeom>
        </p:spPr>
      </p:pic>
      <p:pic>
        <p:nvPicPr>
          <p:cNvPr id="40" name="bg object 40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7418585" y="10586274"/>
            <a:ext cx="92416" cy="116708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7539646" y="10525165"/>
            <a:ext cx="156884" cy="177817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17762883" y="10548192"/>
            <a:ext cx="229312" cy="197957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18012449" y="10586274"/>
            <a:ext cx="92416" cy="116708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18133501" y="10525165"/>
            <a:ext cx="39370" cy="177165"/>
          </a:xfrm>
          <a:custGeom>
            <a:avLst/>
            <a:gdLst/>
            <a:ahLst/>
            <a:cxnLst/>
            <a:rect l="l" t="t" r="r" b="b"/>
            <a:pathLst>
              <a:path w="39369" h="177165">
                <a:moveTo>
                  <a:pt x="22805" y="0"/>
                </a:moveTo>
                <a:lnTo>
                  <a:pt x="6512" y="46490"/>
                </a:lnTo>
                <a:lnTo>
                  <a:pt x="15130" y="50040"/>
                </a:lnTo>
                <a:lnTo>
                  <a:pt x="39108" y="6628"/>
                </a:lnTo>
                <a:lnTo>
                  <a:pt x="22805" y="0"/>
                </a:lnTo>
                <a:close/>
              </a:path>
              <a:path w="39369" h="177165">
                <a:moveTo>
                  <a:pt x="18156" y="61998"/>
                </a:moveTo>
                <a:lnTo>
                  <a:pt x="0" y="65317"/>
                </a:lnTo>
                <a:lnTo>
                  <a:pt x="460" y="66867"/>
                </a:lnTo>
                <a:lnTo>
                  <a:pt x="2785" y="75065"/>
                </a:lnTo>
                <a:lnTo>
                  <a:pt x="2785" y="164748"/>
                </a:lnTo>
                <a:lnTo>
                  <a:pt x="4649" y="169397"/>
                </a:lnTo>
                <a:lnTo>
                  <a:pt x="8376" y="172497"/>
                </a:lnTo>
                <a:lnTo>
                  <a:pt x="11863" y="175596"/>
                </a:lnTo>
                <a:lnTo>
                  <a:pt x="16523" y="177156"/>
                </a:lnTo>
                <a:lnTo>
                  <a:pt x="27004" y="177156"/>
                </a:lnTo>
                <a:lnTo>
                  <a:pt x="29098" y="176706"/>
                </a:lnTo>
                <a:lnTo>
                  <a:pt x="33747" y="174706"/>
                </a:lnTo>
                <a:lnTo>
                  <a:pt x="30175" y="163858"/>
                </a:lnTo>
                <a:lnTo>
                  <a:pt x="22575" y="163858"/>
                </a:lnTo>
                <a:lnTo>
                  <a:pt x="21182" y="161429"/>
                </a:lnTo>
                <a:lnTo>
                  <a:pt x="21182" y="88133"/>
                </a:lnTo>
                <a:lnTo>
                  <a:pt x="20806" y="77943"/>
                </a:lnTo>
                <a:lnTo>
                  <a:pt x="19928" y="70082"/>
                </a:lnTo>
                <a:lnTo>
                  <a:pt x="18920" y="64713"/>
                </a:lnTo>
                <a:lnTo>
                  <a:pt x="18156" y="61998"/>
                </a:lnTo>
                <a:close/>
              </a:path>
              <a:path w="39369" h="177165">
                <a:moveTo>
                  <a:pt x="30030" y="163419"/>
                </a:moveTo>
                <a:lnTo>
                  <a:pt x="29318" y="163649"/>
                </a:lnTo>
                <a:lnTo>
                  <a:pt x="28397" y="163858"/>
                </a:lnTo>
                <a:lnTo>
                  <a:pt x="30175" y="163858"/>
                </a:lnTo>
                <a:lnTo>
                  <a:pt x="30030" y="16341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5" name="bg object 45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18191699" y="10586498"/>
            <a:ext cx="104530" cy="116698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18325322" y="10586945"/>
            <a:ext cx="82877" cy="159209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15759244" y="10134065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434" y="0"/>
                </a:moveTo>
                <a:lnTo>
                  <a:pt x="6460" y="0"/>
                </a:lnTo>
                <a:lnTo>
                  <a:pt x="4198" y="1130"/>
                </a:lnTo>
                <a:lnTo>
                  <a:pt x="2680" y="2691"/>
                </a:lnTo>
                <a:lnTo>
                  <a:pt x="1151" y="4156"/>
                </a:lnTo>
                <a:lnTo>
                  <a:pt x="0" y="6073"/>
                </a:lnTo>
                <a:lnTo>
                  <a:pt x="0" y="11046"/>
                </a:lnTo>
                <a:lnTo>
                  <a:pt x="1151" y="13318"/>
                </a:lnTo>
                <a:lnTo>
                  <a:pt x="4198" y="16365"/>
                </a:lnTo>
                <a:lnTo>
                  <a:pt x="6460" y="17130"/>
                </a:lnTo>
                <a:lnTo>
                  <a:pt x="8743" y="17130"/>
                </a:lnTo>
                <a:lnTo>
                  <a:pt x="11434" y="17130"/>
                </a:lnTo>
                <a:lnTo>
                  <a:pt x="17517" y="9518"/>
                </a:lnTo>
                <a:lnTo>
                  <a:pt x="17517" y="6073"/>
                </a:lnTo>
                <a:lnTo>
                  <a:pt x="16774" y="4156"/>
                </a:lnTo>
                <a:lnTo>
                  <a:pt x="14847" y="2691"/>
                </a:lnTo>
                <a:lnTo>
                  <a:pt x="13318" y="1130"/>
                </a:lnTo>
                <a:lnTo>
                  <a:pt x="11434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g object 48"/>
          <p:cNvSpPr/>
          <p:nvPr/>
        </p:nvSpPr>
        <p:spPr>
          <a:xfrm>
            <a:off x="15611678" y="10304498"/>
            <a:ext cx="16510" cy="15875"/>
          </a:xfrm>
          <a:custGeom>
            <a:avLst/>
            <a:gdLst/>
            <a:ahLst/>
            <a:cxnLst/>
            <a:rect l="l" t="t" r="r" b="b"/>
            <a:pathLst>
              <a:path w="16509" h="15875">
                <a:moveTo>
                  <a:pt x="10261" y="0"/>
                </a:moveTo>
                <a:lnTo>
                  <a:pt x="5696" y="0"/>
                </a:lnTo>
                <a:lnTo>
                  <a:pt x="3790" y="1120"/>
                </a:lnTo>
                <a:lnTo>
                  <a:pt x="2272" y="2272"/>
                </a:lnTo>
                <a:lnTo>
                  <a:pt x="764" y="3811"/>
                </a:lnTo>
                <a:lnTo>
                  <a:pt x="0" y="5706"/>
                </a:lnTo>
                <a:lnTo>
                  <a:pt x="0" y="9884"/>
                </a:lnTo>
                <a:lnTo>
                  <a:pt x="764" y="11769"/>
                </a:lnTo>
                <a:lnTo>
                  <a:pt x="3790" y="14826"/>
                </a:lnTo>
                <a:lnTo>
                  <a:pt x="5696" y="15591"/>
                </a:lnTo>
                <a:lnTo>
                  <a:pt x="7957" y="15591"/>
                </a:lnTo>
                <a:lnTo>
                  <a:pt x="10261" y="15591"/>
                </a:lnTo>
                <a:lnTo>
                  <a:pt x="12125" y="14826"/>
                </a:lnTo>
                <a:lnTo>
                  <a:pt x="13706" y="13298"/>
                </a:lnTo>
                <a:lnTo>
                  <a:pt x="14816" y="11769"/>
                </a:lnTo>
                <a:lnTo>
                  <a:pt x="15978" y="9884"/>
                </a:lnTo>
                <a:lnTo>
                  <a:pt x="15978" y="5706"/>
                </a:lnTo>
                <a:lnTo>
                  <a:pt x="14816" y="3811"/>
                </a:lnTo>
                <a:lnTo>
                  <a:pt x="13706" y="2272"/>
                </a:lnTo>
                <a:lnTo>
                  <a:pt x="12125" y="1120"/>
                </a:lnTo>
                <a:lnTo>
                  <a:pt x="1026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g object 49"/>
          <p:cNvSpPr/>
          <p:nvPr/>
        </p:nvSpPr>
        <p:spPr>
          <a:xfrm>
            <a:off x="15774480" y="10182811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402" y="0"/>
                </a:moveTo>
                <a:lnTo>
                  <a:pt x="6439" y="0"/>
                </a:lnTo>
                <a:lnTo>
                  <a:pt x="4167" y="1109"/>
                </a:lnTo>
                <a:lnTo>
                  <a:pt x="1130" y="4156"/>
                </a:lnTo>
                <a:lnTo>
                  <a:pt x="0" y="6418"/>
                </a:lnTo>
                <a:lnTo>
                  <a:pt x="0" y="10983"/>
                </a:lnTo>
                <a:lnTo>
                  <a:pt x="1130" y="13277"/>
                </a:lnTo>
                <a:lnTo>
                  <a:pt x="3612" y="15769"/>
                </a:lnTo>
                <a:lnTo>
                  <a:pt x="4910" y="16303"/>
                </a:lnTo>
                <a:lnTo>
                  <a:pt x="6303" y="16648"/>
                </a:lnTo>
                <a:lnTo>
                  <a:pt x="7067" y="16889"/>
                </a:lnTo>
                <a:lnTo>
                  <a:pt x="7895" y="17078"/>
                </a:lnTo>
                <a:lnTo>
                  <a:pt x="8743" y="17078"/>
                </a:lnTo>
                <a:lnTo>
                  <a:pt x="9559" y="17078"/>
                </a:lnTo>
                <a:lnTo>
                  <a:pt x="10345" y="16931"/>
                </a:lnTo>
                <a:lnTo>
                  <a:pt x="11141" y="16680"/>
                </a:lnTo>
                <a:lnTo>
                  <a:pt x="12606" y="16345"/>
                </a:lnTo>
                <a:lnTo>
                  <a:pt x="17119" y="10952"/>
                </a:lnTo>
                <a:lnTo>
                  <a:pt x="17329" y="10240"/>
                </a:lnTo>
                <a:lnTo>
                  <a:pt x="17475" y="9465"/>
                </a:lnTo>
                <a:lnTo>
                  <a:pt x="17475" y="6418"/>
                </a:lnTo>
                <a:lnTo>
                  <a:pt x="16753" y="4156"/>
                </a:lnTo>
                <a:lnTo>
                  <a:pt x="14837" y="2617"/>
                </a:lnTo>
                <a:lnTo>
                  <a:pt x="13308" y="1109"/>
                </a:lnTo>
                <a:lnTo>
                  <a:pt x="11402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5654258" y="10339506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46" y="0"/>
                </a:moveTo>
                <a:lnTo>
                  <a:pt x="6481" y="0"/>
                </a:lnTo>
                <a:lnTo>
                  <a:pt x="4198" y="1130"/>
                </a:lnTo>
                <a:lnTo>
                  <a:pt x="2670" y="2670"/>
                </a:lnTo>
                <a:lnTo>
                  <a:pt x="774" y="4188"/>
                </a:lnTo>
                <a:lnTo>
                  <a:pt x="0" y="6450"/>
                </a:lnTo>
                <a:lnTo>
                  <a:pt x="0" y="11015"/>
                </a:lnTo>
                <a:lnTo>
                  <a:pt x="774" y="13308"/>
                </a:lnTo>
                <a:lnTo>
                  <a:pt x="2670" y="14816"/>
                </a:lnTo>
                <a:lnTo>
                  <a:pt x="3654" y="15769"/>
                </a:lnTo>
                <a:lnTo>
                  <a:pt x="4900" y="16303"/>
                </a:lnTo>
                <a:lnTo>
                  <a:pt x="6313" y="16669"/>
                </a:lnTo>
                <a:lnTo>
                  <a:pt x="7088" y="16931"/>
                </a:lnTo>
                <a:lnTo>
                  <a:pt x="7884" y="17109"/>
                </a:lnTo>
                <a:lnTo>
                  <a:pt x="9612" y="17109"/>
                </a:lnTo>
                <a:lnTo>
                  <a:pt x="10439" y="16931"/>
                </a:lnTo>
                <a:lnTo>
                  <a:pt x="11235" y="16669"/>
                </a:lnTo>
                <a:lnTo>
                  <a:pt x="12606" y="16303"/>
                </a:lnTo>
                <a:lnTo>
                  <a:pt x="13894" y="15769"/>
                </a:lnTo>
                <a:lnTo>
                  <a:pt x="14837" y="14816"/>
                </a:lnTo>
                <a:lnTo>
                  <a:pt x="16763" y="13308"/>
                </a:lnTo>
                <a:lnTo>
                  <a:pt x="17496" y="11015"/>
                </a:lnTo>
                <a:lnTo>
                  <a:pt x="17496" y="6450"/>
                </a:lnTo>
                <a:lnTo>
                  <a:pt x="16763" y="4188"/>
                </a:lnTo>
                <a:lnTo>
                  <a:pt x="14837" y="2670"/>
                </a:lnTo>
                <a:lnTo>
                  <a:pt x="13329" y="1130"/>
                </a:lnTo>
                <a:lnTo>
                  <a:pt x="1104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5549263" y="1051030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9622" y="0"/>
                </a:moveTo>
                <a:lnTo>
                  <a:pt x="7895" y="0"/>
                </a:lnTo>
                <a:lnTo>
                  <a:pt x="7099" y="146"/>
                </a:lnTo>
                <a:lnTo>
                  <a:pt x="6313" y="418"/>
                </a:lnTo>
                <a:lnTo>
                  <a:pt x="4942" y="764"/>
                </a:lnTo>
                <a:lnTo>
                  <a:pt x="3654" y="1329"/>
                </a:lnTo>
                <a:lnTo>
                  <a:pt x="2680" y="2261"/>
                </a:lnTo>
                <a:lnTo>
                  <a:pt x="785" y="3790"/>
                </a:lnTo>
                <a:lnTo>
                  <a:pt x="0" y="6094"/>
                </a:lnTo>
                <a:lnTo>
                  <a:pt x="0" y="10627"/>
                </a:lnTo>
                <a:lnTo>
                  <a:pt x="785" y="12931"/>
                </a:lnTo>
                <a:lnTo>
                  <a:pt x="2680" y="14439"/>
                </a:lnTo>
                <a:lnTo>
                  <a:pt x="4209" y="15978"/>
                </a:lnTo>
                <a:lnTo>
                  <a:pt x="6460" y="17078"/>
                </a:lnTo>
                <a:lnTo>
                  <a:pt x="8785" y="17078"/>
                </a:lnTo>
                <a:lnTo>
                  <a:pt x="11046" y="17078"/>
                </a:lnTo>
                <a:lnTo>
                  <a:pt x="13329" y="15978"/>
                </a:lnTo>
                <a:lnTo>
                  <a:pt x="14837" y="14439"/>
                </a:lnTo>
                <a:lnTo>
                  <a:pt x="14669" y="14250"/>
                </a:lnTo>
                <a:lnTo>
                  <a:pt x="16156" y="12753"/>
                </a:lnTo>
                <a:lnTo>
                  <a:pt x="17130" y="10627"/>
                </a:lnTo>
                <a:lnTo>
                  <a:pt x="17130" y="8345"/>
                </a:lnTo>
                <a:lnTo>
                  <a:pt x="17496" y="8345"/>
                </a:lnTo>
                <a:lnTo>
                  <a:pt x="17496" y="6094"/>
                </a:lnTo>
                <a:lnTo>
                  <a:pt x="16753" y="3790"/>
                </a:lnTo>
                <a:lnTo>
                  <a:pt x="14837" y="2261"/>
                </a:lnTo>
                <a:lnTo>
                  <a:pt x="13884" y="1329"/>
                </a:lnTo>
                <a:lnTo>
                  <a:pt x="12596" y="764"/>
                </a:lnTo>
                <a:lnTo>
                  <a:pt x="11224" y="418"/>
                </a:lnTo>
                <a:lnTo>
                  <a:pt x="10429" y="146"/>
                </a:lnTo>
                <a:lnTo>
                  <a:pt x="9622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bg object 52"/>
          <p:cNvSpPr/>
          <p:nvPr/>
        </p:nvSpPr>
        <p:spPr>
          <a:xfrm>
            <a:off x="15614690" y="10741574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9633" y="0"/>
                </a:moveTo>
                <a:lnTo>
                  <a:pt x="7915" y="0"/>
                </a:lnTo>
                <a:lnTo>
                  <a:pt x="7088" y="178"/>
                </a:lnTo>
                <a:lnTo>
                  <a:pt x="6293" y="429"/>
                </a:lnTo>
                <a:lnTo>
                  <a:pt x="4921" y="774"/>
                </a:lnTo>
                <a:lnTo>
                  <a:pt x="3622" y="1308"/>
                </a:lnTo>
                <a:lnTo>
                  <a:pt x="2691" y="2261"/>
                </a:lnTo>
                <a:lnTo>
                  <a:pt x="774" y="3800"/>
                </a:lnTo>
                <a:lnTo>
                  <a:pt x="0" y="6094"/>
                </a:lnTo>
                <a:lnTo>
                  <a:pt x="0" y="10648"/>
                </a:lnTo>
                <a:lnTo>
                  <a:pt x="774" y="12921"/>
                </a:lnTo>
                <a:lnTo>
                  <a:pt x="2691" y="14460"/>
                </a:lnTo>
                <a:lnTo>
                  <a:pt x="4188" y="15968"/>
                </a:lnTo>
                <a:lnTo>
                  <a:pt x="6481" y="17109"/>
                </a:lnTo>
                <a:lnTo>
                  <a:pt x="11036" y="17109"/>
                </a:lnTo>
                <a:lnTo>
                  <a:pt x="13339" y="15968"/>
                </a:lnTo>
                <a:lnTo>
                  <a:pt x="14868" y="14460"/>
                </a:lnTo>
                <a:lnTo>
                  <a:pt x="16742" y="12921"/>
                </a:lnTo>
                <a:lnTo>
                  <a:pt x="17549" y="10648"/>
                </a:lnTo>
                <a:lnTo>
                  <a:pt x="17549" y="6094"/>
                </a:lnTo>
                <a:lnTo>
                  <a:pt x="16742" y="3800"/>
                </a:lnTo>
                <a:lnTo>
                  <a:pt x="14868" y="2261"/>
                </a:lnTo>
                <a:lnTo>
                  <a:pt x="13873" y="1308"/>
                </a:lnTo>
                <a:lnTo>
                  <a:pt x="12586" y="774"/>
                </a:lnTo>
                <a:lnTo>
                  <a:pt x="11224" y="429"/>
                </a:lnTo>
                <a:lnTo>
                  <a:pt x="10449" y="178"/>
                </a:lnTo>
                <a:lnTo>
                  <a:pt x="9633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7858" y="739823"/>
            <a:ext cx="17688382" cy="3049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850" b="0" i="0">
                <a:solidFill>
                  <a:srgbClr val="4D4D4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43766" y="4410093"/>
            <a:ext cx="18416567" cy="43599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700" b="0" i="0">
                <a:solidFill>
                  <a:schemeClr val="bg1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7.png"/><Relationship Id="rId3" Type="http://schemas.openxmlformats.org/officeDocument/2006/relationships/image" Target="../media/image24.png"/><Relationship Id="rId21" Type="http://schemas.openxmlformats.org/officeDocument/2006/relationships/image" Target="../media/image18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6.png"/><Relationship Id="rId33" Type="http://schemas.openxmlformats.org/officeDocument/2006/relationships/image" Target="../media/image34.png"/><Relationship Id="rId2" Type="http://schemas.openxmlformats.org/officeDocument/2006/relationships/image" Target="../media/image23.png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25.png"/><Relationship Id="rId32" Type="http://schemas.openxmlformats.org/officeDocument/2006/relationships/image" Target="../media/image33.png"/><Relationship Id="rId5" Type="http://schemas.openxmlformats.org/officeDocument/2006/relationships/image" Target="../media/image1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9.png"/><Relationship Id="rId10" Type="http://schemas.openxmlformats.org/officeDocument/2006/relationships/image" Target="../media/image6.png"/><Relationship Id="rId19" Type="http://schemas.openxmlformats.org/officeDocument/2006/relationships/image" Target="../media/image16.png"/><Relationship Id="rId31" Type="http://schemas.openxmlformats.org/officeDocument/2006/relationships/image" Target="../media/image32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Relationship Id="rId8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35.png"/><Relationship Id="rId17" Type="http://schemas.openxmlformats.org/officeDocument/2006/relationships/image" Target="../media/image83.png"/><Relationship Id="rId2" Type="http://schemas.openxmlformats.org/officeDocument/2006/relationships/image" Target="../media/image54.pn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81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65.png"/><Relationship Id="rId3" Type="http://schemas.openxmlformats.org/officeDocument/2006/relationships/image" Target="../media/image71.png"/><Relationship Id="rId7" Type="http://schemas.openxmlformats.org/officeDocument/2006/relationships/image" Target="../media/image74.png"/><Relationship Id="rId12" Type="http://schemas.openxmlformats.org/officeDocument/2006/relationships/image" Target="../media/image35.png"/><Relationship Id="rId17" Type="http://schemas.openxmlformats.org/officeDocument/2006/relationships/image" Target="../media/image87.png"/><Relationship Id="rId2" Type="http://schemas.openxmlformats.org/officeDocument/2006/relationships/image" Target="../media/image70.png"/><Relationship Id="rId16" Type="http://schemas.openxmlformats.org/officeDocument/2006/relationships/image" Target="../media/image8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78.png"/><Relationship Id="rId5" Type="http://schemas.openxmlformats.org/officeDocument/2006/relationships/image" Target="../media/image73.png"/><Relationship Id="rId15" Type="http://schemas.openxmlformats.org/officeDocument/2006/relationships/image" Target="../media/image85.png"/><Relationship Id="rId10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9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21.png"/><Relationship Id="rId2" Type="http://schemas.openxmlformats.org/officeDocument/2006/relationships/image" Target="../media/image39.png"/><Relationship Id="rId16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3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3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1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21.png"/><Relationship Id="rId2" Type="http://schemas.openxmlformats.org/officeDocument/2006/relationships/image" Target="../media/image39.pn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3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4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21.png"/><Relationship Id="rId2" Type="http://schemas.openxmlformats.org/officeDocument/2006/relationships/image" Target="../media/image54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3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26" Type="http://schemas.openxmlformats.org/officeDocument/2006/relationships/image" Target="../media/image18.png"/><Relationship Id="rId21" Type="http://schemas.openxmlformats.org/officeDocument/2006/relationships/image" Target="../media/image13.png"/><Relationship Id="rId34" Type="http://schemas.openxmlformats.org/officeDocument/2006/relationships/image" Target="../media/image75.png"/><Relationship Id="rId7" Type="http://schemas.openxmlformats.org/officeDocument/2006/relationships/image" Target="../media/image68.png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5" Type="http://schemas.openxmlformats.org/officeDocument/2006/relationships/image" Target="../media/image17.png"/><Relationship Id="rId33" Type="http://schemas.openxmlformats.org/officeDocument/2006/relationships/image" Target="../media/image74.png"/><Relationship Id="rId38" Type="http://schemas.openxmlformats.org/officeDocument/2006/relationships/image" Target="../media/image79.png"/><Relationship Id="rId2" Type="http://schemas.openxmlformats.org/officeDocument/2006/relationships/image" Target="../media/image21.png"/><Relationship Id="rId16" Type="http://schemas.openxmlformats.org/officeDocument/2006/relationships/image" Target="../media/image8.png"/><Relationship Id="rId20" Type="http://schemas.openxmlformats.org/officeDocument/2006/relationships/image" Target="../media/image12.png"/><Relationship Id="rId29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11" Type="http://schemas.openxmlformats.org/officeDocument/2006/relationships/image" Target="../media/image3.png"/><Relationship Id="rId24" Type="http://schemas.openxmlformats.org/officeDocument/2006/relationships/image" Target="../media/image16.png"/><Relationship Id="rId32" Type="http://schemas.openxmlformats.org/officeDocument/2006/relationships/image" Target="../media/image73.png"/><Relationship Id="rId37" Type="http://schemas.openxmlformats.org/officeDocument/2006/relationships/image" Target="../media/image78.png"/><Relationship Id="rId5" Type="http://schemas.openxmlformats.org/officeDocument/2006/relationships/image" Target="../media/image66.png"/><Relationship Id="rId15" Type="http://schemas.openxmlformats.org/officeDocument/2006/relationships/image" Target="../media/image6.png"/><Relationship Id="rId23" Type="http://schemas.openxmlformats.org/officeDocument/2006/relationships/image" Target="../media/image15.png"/><Relationship Id="rId28" Type="http://schemas.openxmlformats.org/officeDocument/2006/relationships/image" Target="../media/image20.png"/><Relationship Id="rId36" Type="http://schemas.openxmlformats.org/officeDocument/2006/relationships/image" Target="../media/image77.png"/><Relationship Id="rId10" Type="http://schemas.openxmlformats.org/officeDocument/2006/relationships/image" Target="../media/image1.png"/><Relationship Id="rId19" Type="http://schemas.openxmlformats.org/officeDocument/2006/relationships/image" Target="../media/image11.png"/><Relationship Id="rId31" Type="http://schemas.openxmlformats.org/officeDocument/2006/relationships/image" Target="../media/image72.png"/><Relationship Id="rId4" Type="http://schemas.openxmlformats.org/officeDocument/2006/relationships/image" Target="../media/image65.png"/><Relationship Id="rId9" Type="http://schemas.openxmlformats.org/officeDocument/2006/relationships/image" Target="../media/image2.png"/><Relationship Id="rId14" Type="http://schemas.openxmlformats.org/officeDocument/2006/relationships/image" Target="../media/image7.png"/><Relationship Id="rId22" Type="http://schemas.openxmlformats.org/officeDocument/2006/relationships/image" Target="../media/image14.png"/><Relationship Id="rId27" Type="http://schemas.openxmlformats.org/officeDocument/2006/relationships/image" Target="../media/image19.png"/><Relationship Id="rId30" Type="http://schemas.openxmlformats.org/officeDocument/2006/relationships/image" Target="../media/image71.png"/><Relationship Id="rId35" Type="http://schemas.openxmlformats.org/officeDocument/2006/relationships/image" Target="../media/image76.png"/><Relationship Id="rId8" Type="http://schemas.openxmlformats.org/officeDocument/2006/relationships/image" Target="../media/image69.png"/><Relationship Id="rId3" Type="http://schemas.openxmlformats.org/officeDocument/2006/relationships/image" Target="../media/image6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65.png"/><Relationship Id="rId3" Type="http://schemas.openxmlformats.org/officeDocument/2006/relationships/image" Target="../media/image71.png"/><Relationship Id="rId7" Type="http://schemas.openxmlformats.org/officeDocument/2006/relationships/image" Target="../media/image74.png"/><Relationship Id="rId12" Type="http://schemas.openxmlformats.org/officeDocument/2006/relationships/image" Target="../media/image35.png"/><Relationship Id="rId17" Type="http://schemas.openxmlformats.org/officeDocument/2006/relationships/image" Target="../media/image69.png"/><Relationship Id="rId2" Type="http://schemas.openxmlformats.org/officeDocument/2006/relationships/image" Target="../media/image70.png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11" Type="http://schemas.openxmlformats.org/officeDocument/2006/relationships/image" Target="../media/image78.png"/><Relationship Id="rId5" Type="http://schemas.openxmlformats.org/officeDocument/2006/relationships/image" Target="../media/image73.png"/><Relationship Id="rId15" Type="http://schemas.openxmlformats.org/officeDocument/2006/relationships/image" Target="../media/image67.png"/><Relationship Id="rId10" Type="http://schemas.openxmlformats.org/officeDocument/2006/relationships/image" Target="../media/image79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6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12" Type="http://schemas.openxmlformats.org/officeDocument/2006/relationships/image" Target="../media/image35.png"/><Relationship Id="rId17" Type="http://schemas.openxmlformats.org/officeDocument/2006/relationships/image" Target="../media/image83.png"/><Relationship Id="rId2" Type="http://schemas.openxmlformats.org/officeDocument/2006/relationships/image" Target="../media/image54.png"/><Relationship Id="rId16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81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8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5944530"/>
            <a:ext cx="20104100" cy="2101215"/>
            <a:chOff x="0" y="5944530"/>
            <a:chExt cx="20104100" cy="21012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944530"/>
              <a:ext cx="20104099" cy="210087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6031230"/>
              <a:ext cx="20104100" cy="1780539"/>
            </a:xfrm>
            <a:custGeom>
              <a:avLst/>
              <a:gdLst/>
              <a:ahLst/>
              <a:cxnLst/>
              <a:rect l="l" t="t" r="r" b="b"/>
              <a:pathLst>
                <a:path w="20104100" h="1780540">
                  <a:moveTo>
                    <a:pt x="20104099" y="0"/>
                  </a:moveTo>
                  <a:lnTo>
                    <a:pt x="20104099" y="1780050"/>
                  </a:lnTo>
                  <a:lnTo>
                    <a:pt x="0" y="1780050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599725" y="6467803"/>
            <a:ext cx="10913110" cy="83375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 indent="153035">
              <a:lnSpc>
                <a:spcPts val="2970"/>
              </a:lnSpc>
              <a:spcBef>
                <a:spcPts val="545"/>
              </a:spcBef>
            </a:pP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Υποχρεωτικά</a:t>
            </a:r>
            <a:r>
              <a:rPr sz="2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διαγνωστικά</a:t>
            </a:r>
            <a:r>
              <a:rPr sz="2800" b="1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test</a:t>
            </a:r>
            <a:r>
              <a:rPr sz="28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COVID-19</a:t>
            </a:r>
            <a:r>
              <a:rPr sz="28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από</a:t>
            </a:r>
            <a:r>
              <a:rPr sz="28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13/9/2021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 έως </a:t>
            </a:r>
            <a:r>
              <a:rPr sz="28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31/3/2022 για τις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ομάδες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πληθυσμού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που</a:t>
            </a:r>
            <a:r>
              <a:rPr sz="28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δεν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έχουν</a:t>
            </a:r>
            <a:r>
              <a:rPr sz="28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2800" spc="10" dirty="0">
                <a:solidFill>
                  <a:srgbClr val="FFFFFF"/>
                </a:solidFill>
                <a:latin typeface="Century Gothic"/>
                <a:cs typeface="Century Gothic"/>
              </a:rPr>
              <a:t>εμβολιαστεί</a:t>
            </a:r>
            <a:endParaRPr sz="2800">
              <a:latin typeface="Century Gothic"/>
              <a:cs typeface="Century Gothic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2551964" y="2565367"/>
            <a:ext cx="15842615" cy="3860165"/>
            <a:chOff x="2551964" y="2565367"/>
            <a:chExt cx="15842615" cy="386016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51964" y="2565367"/>
              <a:ext cx="15842030" cy="385998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638663" y="2649134"/>
              <a:ext cx="15518130" cy="3539490"/>
            </a:xfrm>
            <a:custGeom>
              <a:avLst/>
              <a:gdLst/>
              <a:ahLst/>
              <a:cxnLst/>
              <a:rect l="l" t="t" r="r" b="b"/>
              <a:pathLst>
                <a:path w="15518130" h="3539490">
                  <a:moveTo>
                    <a:pt x="15517852" y="0"/>
                  </a:moveTo>
                  <a:lnTo>
                    <a:pt x="0" y="0"/>
                  </a:lnTo>
                  <a:lnTo>
                    <a:pt x="0" y="3539159"/>
                  </a:lnTo>
                  <a:lnTo>
                    <a:pt x="15517852" y="3539159"/>
                  </a:lnTo>
                  <a:lnTo>
                    <a:pt x="1551785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3577029" y="2956219"/>
            <a:ext cx="13577569" cy="2401298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lnSpc>
                <a:spcPts val="9310"/>
              </a:lnSpc>
              <a:spcBef>
                <a:spcPts val="125"/>
              </a:spcBef>
            </a:pPr>
            <a:r>
              <a:rPr spc="10" dirty="0"/>
              <a:t>Όλοι</a:t>
            </a:r>
            <a:r>
              <a:rPr spc="-25" dirty="0"/>
              <a:t> </a:t>
            </a:r>
            <a:r>
              <a:rPr spc="10" dirty="0"/>
              <a:t>μαζί</a:t>
            </a:r>
            <a:r>
              <a:rPr spc="-20" dirty="0"/>
              <a:t> </a:t>
            </a:r>
            <a:r>
              <a:rPr spc="5" dirty="0"/>
              <a:t>π</a:t>
            </a:r>
            <a:r>
              <a:rPr spc="5" dirty="0" err="1"/>
              <a:t>ροστ</a:t>
            </a:r>
            <a:r>
              <a:rPr spc="5" dirty="0"/>
              <a:t>ατεύουμε</a:t>
            </a:r>
            <a:r>
              <a:rPr spc="-25" dirty="0"/>
              <a:t> </a:t>
            </a:r>
            <a:r>
              <a:rPr spc="10" dirty="0" smtClean="0"/>
              <a:t>τη</a:t>
            </a:r>
            <a:r>
              <a:rPr lang="el-GR" spc="10" dirty="0" smtClean="0"/>
              <a:t>ν</a:t>
            </a:r>
            <a:r>
              <a:rPr lang="el-GR" spc="10" dirty="0"/>
              <a:t> </a:t>
            </a:r>
            <a:r>
              <a:rPr sz="8950" b="1" spc="10" dirty="0" err="1" smtClean="0">
                <a:solidFill>
                  <a:srgbClr val="48C1B8"/>
                </a:solidFill>
                <a:latin typeface="Century Gothic"/>
                <a:cs typeface="Century Gothic"/>
              </a:rPr>
              <a:t>Υγεί</a:t>
            </a:r>
            <a:r>
              <a:rPr sz="8950" b="1" spc="10" dirty="0" smtClean="0">
                <a:solidFill>
                  <a:srgbClr val="48C1B8"/>
                </a:solidFill>
                <a:latin typeface="Century Gothic"/>
                <a:cs typeface="Century Gothic"/>
              </a:rPr>
              <a:t>α</a:t>
            </a:r>
            <a:r>
              <a:rPr lang="el-GR" sz="8950" b="1" spc="10" dirty="0" smtClean="0">
                <a:solidFill>
                  <a:srgbClr val="48C1B8"/>
                </a:solidFill>
                <a:latin typeface="Century Gothic"/>
                <a:cs typeface="Century Gothic"/>
              </a:rPr>
              <a:t> μας</a:t>
            </a:r>
            <a:endParaRPr sz="8950" dirty="0">
              <a:latin typeface="Century Gothic"/>
              <a:cs typeface="Century Gothic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6679690" y="10269056"/>
            <a:ext cx="567690" cy="154940"/>
            <a:chOff x="16679690" y="10269056"/>
            <a:chExt cx="567690" cy="154940"/>
          </a:xfrm>
        </p:grpSpPr>
        <p:sp>
          <p:nvSpPr>
            <p:cNvPr id="12" name="object 12"/>
            <p:cNvSpPr/>
            <p:nvPr/>
          </p:nvSpPr>
          <p:spPr>
            <a:xfrm>
              <a:off x="16679684" y="10269734"/>
              <a:ext cx="94615" cy="153670"/>
            </a:xfrm>
            <a:custGeom>
              <a:avLst/>
              <a:gdLst/>
              <a:ahLst/>
              <a:cxnLst/>
              <a:rect l="l" t="t" r="r" b="b"/>
              <a:pathLst>
                <a:path w="94615" h="153670">
                  <a:moveTo>
                    <a:pt x="94284" y="127000"/>
                  </a:moveTo>
                  <a:lnTo>
                    <a:pt x="33058" y="127000"/>
                  </a:lnTo>
                  <a:lnTo>
                    <a:pt x="33058" y="86360"/>
                  </a:lnTo>
                  <a:lnTo>
                    <a:pt x="78917" y="86360"/>
                  </a:lnTo>
                  <a:lnTo>
                    <a:pt x="78917" y="60960"/>
                  </a:lnTo>
                  <a:lnTo>
                    <a:pt x="33058" y="60960"/>
                  </a:lnTo>
                  <a:lnTo>
                    <a:pt x="33058" y="25400"/>
                  </a:lnTo>
                  <a:lnTo>
                    <a:pt x="90043" y="25400"/>
                  </a:lnTo>
                  <a:lnTo>
                    <a:pt x="90043" y="0"/>
                  </a:lnTo>
                  <a:lnTo>
                    <a:pt x="0" y="0"/>
                  </a:lnTo>
                  <a:lnTo>
                    <a:pt x="0" y="25400"/>
                  </a:lnTo>
                  <a:lnTo>
                    <a:pt x="0" y="60960"/>
                  </a:lnTo>
                  <a:lnTo>
                    <a:pt x="0" y="86360"/>
                  </a:lnTo>
                  <a:lnTo>
                    <a:pt x="0" y="127000"/>
                  </a:lnTo>
                  <a:lnTo>
                    <a:pt x="0" y="153670"/>
                  </a:lnTo>
                  <a:lnTo>
                    <a:pt x="94284" y="153670"/>
                  </a:lnTo>
                  <a:lnTo>
                    <a:pt x="94284" y="12700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03554" y="10269056"/>
              <a:ext cx="133147" cy="154340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960914" y="10269056"/>
              <a:ext cx="133147" cy="154340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7135259" y="10269734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17568274" y="10269496"/>
            <a:ext cx="274955" cy="154305"/>
            <a:chOff x="17568274" y="10269496"/>
            <a:chExt cx="274955" cy="154305"/>
          </a:xfrm>
        </p:grpSpPr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568274" y="10269496"/>
              <a:ext cx="125242" cy="15390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7730762" y="10269733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22" name="object 22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0" y="153670"/>
                </a:lnTo>
                <a:lnTo>
                  <a:pt x="32359" y="153670"/>
                </a:lnTo>
                <a:lnTo>
                  <a:pt x="32359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grpSp>
        <p:nvGrpSpPr>
          <p:cNvPr id="25" name="object 25"/>
          <p:cNvGrpSpPr/>
          <p:nvPr/>
        </p:nvGrpSpPr>
        <p:grpSpPr>
          <a:xfrm>
            <a:off x="18709439" y="10269053"/>
            <a:ext cx="834390" cy="154940"/>
            <a:chOff x="18709439" y="10269053"/>
            <a:chExt cx="834390" cy="154940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8709439" y="10269496"/>
              <a:ext cx="125242" cy="153901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871928" y="10269490"/>
              <a:ext cx="110813" cy="153911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9011145" y="10269053"/>
              <a:ext cx="139210" cy="15434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9176430" y="10269505"/>
              <a:ext cx="187960" cy="154305"/>
            </a:xfrm>
            <a:custGeom>
              <a:avLst/>
              <a:gdLst/>
              <a:ahLst/>
              <a:cxnLst/>
              <a:rect l="l" t="t" r="r" b="b"/>
              <a:pathLst>
                <a:path w="187959" h="154304">
                  <a:moveTo>
                    <a:pt x="113919" y="279"/>
                  </a:moveTo>
                  <a:lnTo>
                    <a:pt x="0" y="279"/>
                  </a:lnTo>
                  <a:lnTo>
                    <a:pt x="0" y="25679"/>
                  </a:lnTo>
                  <a:lnTo>
                    <a:pt x="39573" y="25679"/>
                  </a:lnTo>
                  <a:lnTo>
                    <a:pt x="39573" y="153949"/>
                  </a:lnTo>
                  <a:lnTo>
                    <a:pt x="72631" y="153949"/>
                  </a:lnTo>
                  <a:lnTo>
                    <a:pt x="72631" y="25679"/>
                  </a:lnTo>
                  <a:lnTo>
                    <a:pt x="113919" y="25679"/>
                  </a:lnTo>
                  <a:lnTo>
                    <a:pt x="113919" y="279"/>
                  </a:lnTo>
                  <a:close/>
                </a:path>
                <a:path w="187959" h="154304">
                  <a:moveTo>
                    <a:pt x="187871" y="0"/>
                  </a:moveTo>
                  <a:lnTo>
                    <a:pt x="153873" y="0"/>
                  </a:lnTo>
                  <a:lnTo>
                    <a:pt x="153873" y="153898"/>
                  </a:lnTo>
                  <a:lnTo>
                    <a:pt x="187871" y="153898"/>
                  </a:lnTo>
                  <a:lnTo>
                    <a:pt x="187871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9404335" y="10269053"/>
              <a:ext cx="139210" cy="154340"/>
            </a:xfrm>
            <a:prstGeom prst="rect">
              <a:avLst/>
            </a:prstGeom>
          </p:spPr>
        </p:pic>
      </p:grpSp>
      <p:grpSp>
        <p:nvGrpSpPr>
          <p:cNvPr id="31" name="object 31"/>
          <p:cNvGrpSpPr/>
          <p:nvPr/>
        </p:nvGrpSpPr>
        <p:grpSpPr>
          <a:xfrm>
            <a:off x="16661068" y="10525165"/>
            <a:ext cx="1035685" cy="221615"/>
            <a:chOff x="16661068" y="10525165"/>
            <a:chExt cx="1035685" cy="221615"/>
          </a:xfrm>
        </p:grpSpPr>
        <p:pic>
          <p:nvPicPr>
            <p:cNvPr id="32" name="object 3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6661068" y="10548192"/>
              <a:ext cx="243039" cy="15544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6925060" y="10586494"/>
              <a:ext cx="99860" cy="116488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7058929" y="10587379"/>
              <a:ext cx="86594" cy="116258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7181849" y="10586944"/>
              <a:ext cx="216492" cy="159209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7418585" y="10586274"/>
              <a:ext cx="92416" cy="11670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7539646" y="10525165"/>
              <a:ext cx="156884" cy="177817"/>
            </a:xfrm>
            <a:prstGeom prst="rect">
              <a:avLst/>
            </a:prstGeom>
          </p:spPr>
        </p:pic>
      </p:grpSp>
      <p:grpSp>
        <p:nvGrpSpPr>
          <p:cNvPr id="38" name="object 38"/>
          <p:cNvGrpSpPr/>
          <p:nvPr/>
        </p:nvGrpSpPr>
        <p:grpSpPr>
          <a:xfrm>
            <a:off x="17762883" y="10525165"/>
            <a:ext cx="645795" cy="221615"/>
            <a:chOff x="17762883" y="10525165"/>
            <a:chExt cx="645795" cy="221615"/>
          </a:xfrm>
        </p:grpSpPr>
        <p:pic>
          <p:nvPicPr>
            <p:cNvPr id="39" name="object 3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7762883" y="10548192"/>
              <a:ext cx="229312" cy="1979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8012449" y="10586274"/>
              <a:ext cx="92416" cy="116708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8133501" y="10525165"/>
              <a:ext cx="39370" cy="177165"/>
            </a:xfrm>
            <a:custGeom>
              <a:avLst/>
              <a:gdLst/>
              <a:ahLst/>
              <a:cxnLst/>
              <a:rect l="l" t="t" r="r" b="b"/>
              <a:pathLst>
                <a:path w="39369" h="177165">
                  <a:moveTo>
                    <a:pt x="22805" y="0"/>
                  </a:moveTo>
                  <a:lnTo>
                    <a:pt x="6512" y="46490"/>
                  </a:lnTo>
                  <a:lnTo>
                    <a:pt x="15130" y="50040"/>
                  </a:lnTo>
                  <a:lnTo>
                    <a:pt x="39108" y="6628"/>
                  </a:lnTo>
                  <a:lnTo>
                    <a:pt x="22805" y="0"/>
                  </a:lnTo>
                  <a:close/>
                </a:path>
                <a:path w="39369" h="177165">
                  <a:moveTo>
                    <a:pt x="18156" y="61998"/>
                  </a:moveTo>
                  <a:lnTo>
                    <a:pt x="0" y="65317"/>
                  </a:lnTo>
                  <a:lnTo>
                    <a:pt x="460" y="66867"/>
                  </a:lnTo>
                  <a:lnTo>
                    <a:pt x="2785" y="75065"/>
                  </a:lnTo>
                  <a:lnTo>
                    <a:pt x="2785" y="164748"/>
                  </a:lnTo>
                  <a:lnTo>
                    <a:pt x="4649" y="169397"/>
                  </a:lnTo>
                  <a:lnTo>
                    <a:pt x="8376" y="172497"/>
                  </a:lnTo>
                  <a:lnTo>
                    <a:pt x="11863" y="175596"/>
                  </a:lnTo>
                  <a:lnTo>
                    <a:pt x="16523" y="177156"/>
                  </a:lnTo>
                  <a:lnTo>
                    <a:pt x="27004" y="177156"/>
                  </a:lnTo>
                  <a:lnTo>
                    <a:pt x="29098" y="176706"/>
                  </a:lnTo>
                  <a:lnTo>
                    <a:pt x="33747" y="174706"/>
                  </a:lnTo>
                  <a:lnTo>
                    <a:pt x="30175" y="163858"/>
                  </a:lnTo>
                  <a:lnTo>
                    <a:pt x="22575" y="163858"/>
                  </a:lnTo>
                  <a:lnTo>
                    <a:pt x="21182" y="161429"/>
                  </a:lnTo>
                  <a:lnTo>
                    <a:pt x="21182" y="88133"/>
                  </a:lnTo>
                  <a:lnTo>
                    <a:pt x="20806" y="77943"/>
                  </a:lnTo>
                  <a:lnTo>
                    <a:pt x="19928" y="70082"/>
                  </a:lnTo>
                  <a:lnTo>
                    <a:pt x="18920" y="64713"/>
                  </a:lnTo>
                  <a:lnTo>
                    <a:pt x="18156" y="61998"/>
                  </a:lnTo>
                  <a:close/>
                </a:path>
                <a:path w="39369" h="177165">
                  <a:moveTo>
                    <a:pt x="30030" y="163419"/>
                  </a:moveTo>
                  <a:lnTo>
                    <a:pt x="29318" y="163649"/>
                  </a:lnTo>
                  <a:lnTo>
                    <a:pt x="28397" y="163858"/>
                  </a:lnTo>
                  <a:lnTo>
                    <a:pt x="30175" y="163858"/>
                  </a:lnTo>
                  <a:lnTo>
                    <a:pt x="30030" y="16341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8191699" y="10586498"/>
              <a:ext cx="104530" cy="116698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8325322" y="10586945"/>
              <a:ext cx="82877" cy="159209"/>
            </a:xfrm>
            <a:prstGeom prst="rect">
              <a:avLst/>
            </a:prstGeom>
          </p:spPr>
        </p:pic>
      </p:grpSp>
      <p:grpSp>
        <p:nvGrpSpPr>
          <p:cNvPr id="44" name="object 44"/>
          <p:cNvGrpSpPr/>
          <p:nvPr/>
        </p:nvGrpSpPr>
        <p:grpSpPr>
          <a:xfrm>
            <a:off x="15549263" y="10053050"/>
            <a:ext cx="902335" cy="904240"/>
            <a:chOff x="15549263" y="10053050"/>
            <a:chExt cx="902335" cy="904240"/>
          </a:xfrm>
        </p:grpSpPr>
        <p:sp>
          <p:nvSpPr>
            <p:cNvPr id="45" name="object 45"/>
            <p:cNvSpPr/>
            <p:nvPr/>
          </p:nvSpPr>
          <p:spPr>
            <a:xfrm>
              <a:off x="15759239" y="10134085"/>
              <a:ext cx="33020" cy="66040"/>
            </a:xfrm>
            <a:custGeom>
              <a:avLst/>
              <a:gdLst/>
              <a:ahLst/>
              <a:cxnLst/>
              <a:rect l="l" t="t" r="r" b="b"/>
              <a:pathLst>
                <a:path w="33019" h="66040">
                  <a:moveTo>
                    <a:pt x="17513" y="6057"/>
                  </a:moveTo>
                  <a:lnTo>
                    <a:pt x="16764" y="4140"/>
                  </a:lnTo>
                  <a:lnTo>
                    <a:pt x="14846" y="2679"/>
                  </a:lnTo>
                  <a:lnTo>
                    <a:pt x="13322" y="1117"/>
                  </a:lnTo>
                  <a:lnTo>
                    <a:pt x="11442" y="0"/>
                  </a:lnTo>
                  <a:lnTo>
                    <a:pt x="6464" y="0"/>
                  </a:lnTo>
                  <a:lnTo>
                    <a:pt x="4203" y="1117"/>
                  </a:lnTo>
                  <a:lnTo>
                    <a:pt x="2679" y="2679"/>
                  </a:lnTo>
                  <a:lnTo>
                    <a:pt x="1155" y="4140"/>
                  </a:lnTo>
                  <a:lnTo>
                    <a:pt x="0" y="6057"/>
                  </a:lnTo>
                  <a:lnTo>
                    <a:pt x="0" y="11036"/>
                  </a:lnTo>
                  <a:lnTo>
                    <a:pt x="1155" y="13296"/>
                  </a:lnTo>
                  <a:lnTo>
                    <a:pt x="4203" y="16357"/>
                  </a:lnTo>
                  <a:lnTo>
                    <a:pt x="6464" y="17119"/>
                  </a:lnTo>
                  <a:lnTo>
                    <a:pt x="8750" y="17119"/>
                  </a:lnTo>
                  <a:lnTo>
                    <a:pt x="11442" y="17119"/>
                  </a:lnTo>
                  <a:lnTo>
                    <a:pt x="17513" y="9499"/>
                  </a:lnTo>
                  <a:lnTo>
                    <a:pt x="17513" y="6057"/>
                  </a:lnTo>
                  <a:close/>
                </a:path>
                <a:path w="33019" h="66040">
                  <a:moveTo>
                    <a:pt x="32715" y="55156"/>
                  </a:moveTo>
                  <a:lnTo>
                    <a:pt x="31991" y="52882"/>
                  </a:lnTo>
                  <a:lnTo>
                    <a:pt x="30073" y="51358"/>
                  </a:lnTo>
                  <a:lnTo>
                    <a:pt x="28549" y="49847"/>
                  </a:lnTo>
                  <a:lnTo>
                    <a:pt x="26631" y="48742"/>
                  </a:lnTo>
                  <a:lnTo>
                    <a:pt x="21678" y="48742"/>
                  </a:lnTo>
                  <a:lnTo>
                    <a:pt x="19405" y="49847"/>
                  </a:lnTo>
                  <a:lnTo>
                    <a:pt x="16370" y="52882"/>
                  </a:lnTo>
                  <a:lnTo>
                    <a:pt x="15240" y="55156"/>
                  </a:lnTo>
                  <a:lnTo>
                    <a:pt x="15240" y="59715"/>
                  </a:lnTo>
                  <a:lnTo>
                    <a:pt x="16370" y="62001"/>
                  </a:lnTo>
                  <a:lnTo>
                    <a:pt x="18846" y="64503"/>
                  </a:lnTo>
                  <a:lnTo>
                    <a:pt x="20129" y="65036"/>
                  </a:lnTo>
                  <a:lnTo>
                    <a:pt x="21539" y="65379"/>
                  </a:lnTo>
                  <a:lnTo>
                    <a:pt x="22301" y="65620"/>
                  </a:lnTo>
                  <a:lnTo>
                    <a:pt x="23126" y="65811"/>
                  </a:lnTo>
                  <a:lnTo>
                    <a:pt x="23977" y="65811"/>
                  </a:lnTo>
                  <a:lnTo>
                    <a:pt x="24790" y="65811"/>
                  </a:lnTo>
                  <a:lnTo>
                    <a:pt x="25577" y="65671"/>
                  </a:lnTo>
                  <a:lnTo>
                    <a:pt x="26377" y="65405"/>
                  </a:lnTo>
                  <a:lnTo>
                    <a:pt x="27851" y="65087"/>
                  </a:lnTo>
                  <a:lnTo>
                    <a:pt x="32359" y="59690"/>
                  </a:lnTo>
                  <a:lnTo>
                    <a:pt x="32562" y="58966"/>
                  </a:lnTo>
                  <a:lnTo>
                    <a:pt x="32715" y="58204"/>
                  </a:lnTo>
                  <a:lnTo>
                    <a:pt x="32715" y="55156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5809121" y="10086140"/>
              <a:ext cx="128551" cy="65809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15549257" y="10304494"/>
              <a:ext cx="122555" cy="223520"/>
            </a:xfrm>
            <a:custGeom>
              <a:avLst/>
              <a:gdLst/>
              <a:ahLst/>
              <a:cxnLst/>
              <a:rect l="l" t="t" r="r" b="b"/>
              <a:pathLst>
                <a:path w="122555" h="223520">
                  <a:moveTo>
                    <a:pt x="17513" y="211912"/>
                  </a:moveTo>
                  <a:lnTo>
                    <a:pt x="16751" y="209600"/>
                  </a:lnTo>
                  <a:lnTo>
                    <a:pt x="14833" y="208076"/>
                  </a:lnTo>
                  <a:lnTo>
                    <a:pt x="13881" y="207137"/>
                  </a:lnTo>
                  <a:lnTo>
                    <a:pt x="12598" y="206578"/>
                  </a:lnTo>
                  <a:lnTo>
                    <a:pt x="11226" y="206222"/>
                  </a:lnTo>
                  <a:lnTo>
                    <a:pt x="10426" y="205955"/>
                  </a:lnTo>
                  <a:lnTo>
                    <a:pt x="9626" y="205816"/>
                  </a:lnTo>
                  <a:lnTo>
                    <a:pt x="7899" y="205816"/>
                  </a:lnTo>
                  <a:lnTo>
                    <a:pt x="7099" y="205955"/>
                  </a:lnTo>
                  <a:lnTo>
                    <a:pt x="6311" y="206222"/>
                  </a:lnTo>
                  <a:lnTo>
                    <a:pt x="4927" y="206578"/>
                  </a:lnTo>
                  <a:lnTo>
                    <a:pt x="3644" y="207137"/>
                  </a:lnTo>
                  <a:lnTo>
                    <a:pt x="2679" y="208076"/>
                  </a:lnTo>
                  <a:lnTo>
                    <a:pt x="787" y="209600"/>
                  </a:lnTo>
                  <a:lnTo>
                    <a:pt x="0" y="211912"/>
                  </a:lnTo>
                  <a:lnTo>
                    <a:pt x="0" y="216433"/>
                  </a:lnTo>
                  <a:lnTo>
                    <a:pt x="787" y="218757"/>
                  </a:lnTo>
                  <a:lnTo>
                    <a:pt x="2679" y="220256"/>
                  </a:lnTo>
                  <a:lnTo>
                    <a:pt x="4203" y="221792"/>
                  </a:lnTo>
                  <a:lnTo>
                    <a:pt x="6464" y="222897"/>
                  </a:lnTo>
                  <a:lnTo>
                    <a:pt x="8788" y="222897"/>
                  </a:lnTo>
                  <a:lnTo>
                    <a:pt x="11049" y="222897"/>
                  </a:lnTo>
                  <a:lnTo>
                    <a:pt x="13322" y="221792"/>
                  </a:lnTo>
                  <a:lnTo>
                    <a:pt x="14833" y="220256"/>
                  </a:lnTo>
                  <a:lnTo>
                    <a:pt x="14655" y="220065"/>
                  </a:lnTo>
                  <a:lnTo>
                    <a:pt x="16167" y="218579"/>
                  </a:lnTo>
                  <a:lnTo>
                    <a:pt x="17132" y="216433"/>
                  </a:lnTo>
                  <a:lnTo>
                    <a:pt x="17132" y="214160"/>
                  </a:lnTo>
                  <a:lnTo>
                    <a:pt x="17513" y="214160"/>
                  </a:lnTo>
                  <a:lnTo>
                    <a:pt x="17513" y="211912"/>
                  </a:lnTo>
                  <a:close/>
                </a:path>
                <a:path w="122555" h="223520">
                  <a:moveTo>
                    <a:pt x="70789" y="141528"/>
                  </a:moveTo>
                  <a:lnTo>
                    <a:pt x="70370" y="139230"/>
                  </a:lnTo>
                  <a:lnTo>
                    <a:pt x="68872" y="138087"/>
                  </a:lnTo>
                  <a:lnTo>
                    <a:pt x="67335" y="137325"/>
                  </a:lnTo>
                  <a:lnTo>
                    <a:pt x="65074" y="137706"/>
                  </a:lnTo>
                  <a:lnTo>
                    <a:pt x="64287" y="139230"/>
                  </a:lnTo>
                  <a:lnTo>
                    <a:pt x="61633" y="142659"/>
                  </a:lnTo>
                  <a:lnTo>
                    <a:pt x="49695" y="164363"/>
                  </a:lnTo>
                  <a:lnTo>
                    <a:pt x="49682" y="164134"/>
                  </a:lnTo>
                  <a:lnTo>
                    <a:pt x="49339" y="155219"/>
                  </a:lnTo>
                  <a:lnTo>
                    <a:pt x="48361" y="136144"/>
                  </a:lnTo>
                  <a:lnTo>
                    <a:pt x="54178" y="132905"/>
                  </a:lnTo>
                  <a:lnTo>
                    <a:pt x="56870" y="128181"/>
                  </a:lnTo>
                  <a:lnTo>
                    <a:pt x="60490" y="121754"/>
                  </a:lnTo>
                  <a:lnTo>
                    <a:pt x="62420" y="118681"/>
                  </a:lnTo>
                  <a:lnTo>
                    <a:pt x="63931" y="115277"/>
                  </a:lnTo>
                  <a:lnTo>
                    <a:pt x="66192" y="112598"/>
                  </a:lnTo>
                  <a:lnTo>
                    <a:pt x="67335" y="111480"/>
                  </a:lnTo>
                  <a:lnTo>
                    <a:pt x="67335" y="109156"/>
                  </a:lnTo>
                  <a:lnTo>
                    <a:pt x="64287" y="106908"/>
                  </a:lnTo>
                  <a:lnTo>
                    <a:pt x="62420" y="106908"/>
                  </a:lnTo>
                  <a:lnTo>
                    <a:pt x="61252" y="108419"/>
                  </a:lnTo>
                  <a:lnTo>
                    <a:pt x="58597" y="111480"/>
                  </a:lnTo>
                  <a:lnTo>
                    <a:pt x="54584" y="118681"/>
                  </a:lnTo>
                  <a:lnTo>
                    <a:pt x="50622" y="125628"/>
                  </a:lnTo>
                  <a:lnTo>
                    <a:pt x="47879" y="128181"/>
                  </a:lnTo>
                  <a:lnTo>
                    <a:pt x="47726" y="125603"/>
                  </a:lnTo>
                  <a:lnTo>
                    <a:pt x="46913" y="112598"/>
                  </a:lnTo>
                  <a:lnTo>
                    <a:pt x="46494" y="103797"/>
                  </a:lnTo>
                  <a:lnTo>
                    <a:pt x="50609" y="98691"/>
                  </a:lnTo>
                  <a:lnTo>
                    <a:pt x="52920" y="94310"/>
                  </a:lnTo>
                  <a:lnTo>
                    <a:pt x="54330" y="91655"/>
                  </a:lnTo>
                  <a:lnTo>
                    <a:pt x="57340" y="84912"/>
                  </a:lnTo>
                  <a:lnTo>
                    <a:pt x="59372" y="80657"/>
                  </a:lnTo>
                  <a:lnTo>
                    <a:pt x="60490" y="79121"/>
                  </a:lnTo>
                  <a:lnTo>
                    <a:pt x="60121" y="77279"/>
                  </a:lnTo>
                  <a:lnTo>
                    <a:pt x="58966" y="76085"/>
                  </a:lnTo>
                  <a:lnTo>
                    <a:pt x="57454" y="74942"/>
                  </a:lnTo>
                  <a:lnTo>
                    <a:pt x="55156" y="75323"/>
                  </a:lnTo>
                  <a:lnTo>
                    <a:pt x="54025" y="76860"/>
                  </a:lnTo>
                  <a:lnTo>
                    <a:pt x="51371" y="80276"/>
                  </a:lnTo>
                  <a:lnTo>
                    <a:pt x="47371" y="92176"/>
                  </a:lnTo>
                  <a:lnTo>
                    <a:pt x="46101" y="94310"/>
                  </a:lnTo>
                  <a:lnTo>
                    <a:pt x="46012" y="90144"/>
                  </a:lnTo>
                  <a:lnTo>
                    <a:pt x="45885" y="84912"/>
                  </a:lnTo>
                  <a:lnTo>
                    <a:pt x="45910" y="66802"/>
                  </a:lnTo>
                  <a:lnTo>
                    <a:pt x="46266" y="56959"/>
                  </a:lnTo>
                  <a:lnTo>
                    <a:pt x="47193" y="45288"/>
                  </a:lnTo>
                  <a:lnTo>
                    <a:pt x="47574" y="43383"/>
                  </a:lnTo>
                  <a:lnTo>
                    <a:pt x="46024" y="41478"/>
                  </a:lnTo>
                  <a:lnTo>
                    <a:pt x="44132" y="41478"/>
                  </a:lnTo>
                  <a:lnTo>
                    <a:pt x="42252" y="41109"/>
                  </a:lnTo>
                  <a:lnTo>
                    <a:pt x="40716" y="42621"/>
                  </a:lnTo>
                  <a:lnTo>
                    <a:pt x="40335" y="44526"/>
                  </a:lnTo>
                  <a:lnTo>
                    <a:pt x="39484" y="55499"/>
                  </a:lnTo>
                  <a:lnTo>
                    <a:pt x="39077" y="66802"/>
                  </a:lnTo>
                  <a:lnTo>
                    <a:pt x="39039" y="78778"/>
                  </a:lnTo>
                  <a:lnTo>
                    <a:pt x="39268" y="90144"/>
                  </a:lnTo>
                  <a:lnTo>
                    <a:pt x="38188" y="88531"/>
                  </a:lnTo>
                  <a:lnTo>
                    <a:pt x="33502" y="80276"/>
                  </a:lnTo>
                  <a:lnTo>
                    <a:pt x="32727" y="79121"/>
                  </a:lnTo>
                  <a:lnTo>
                    <a:pt x="31978" y="77584"/>
                  </a:lnTo>
                  <a:lnTo>
                    <a:pt x="30073" y="76860"/>
                  </a:lnTo>
                  <a:lnTo>
                    <a:pt x="28194" y="77584"/>
                  </a:lnTo>
                  <a:lnTo>
                    <a:pt x="26619" y="78778"/>
                  </a:lnTo>
                  <a:lnTo>
                    <a:pt x="25895" y="80657"/>
                  </a:lnTo>
                  <a:lnTo>
                    <a:pt x="26619" y="82169"/>
                  </a:lnTo>
                  <a:lnTo>
                    <a:pt x="27393" y="83362"/>
                  </a:lnTo>
                  <a:lnTo>
                    <a:pt x="36372" y="97675"/>
                  </a:lnTo>
                  <a:lnTo>
                    <a:pt x="39674" y="101244"/>
                  </a:lnTo>
                  <a:lnTo>
                    <a:pt x="40678" y="121754"/>
                  </a:lnTo>
                  <a:lnTo>
                    <a:pt x="40894" y="125603"/>
                  </a:lnTo>
                  <a:lnTo>
                    <a:pt x="35547" y="120942"/>
                  </a:lnTo>
                  <a:lnTo>
                    <a:pt x="27787" y="109156"/>
                  </a:lnTo>
                  <a:lnTo>
                    <a:pt x="27012" y="107645"/>
                  </a:lnTo>
                  <a:lnTo>
                    <a:pt x="25120" y="106908"/>
                  </a:lnTo>
                  <a:lnTo>
                    <a:pt x="23241" y="107645"/>
                  </a:lnTo>
                  <a:lnTo>
                    <a:pt x="21704" y="108038"/>
                  </a:lnTo>
                  <a:lnTo>
                    <a:pt x="20548" y="110312"/>
                  </a:lnTo>
                  <a:lnTo>
                    <a:pt x="41414" y="134683"/>
                  </a:lnTo>
                  <a:lnTo>
                    <a:pt x="42252" y="149656"/>
                  </a:lnTo>
                  <a:lnTo>
                    <a:pt x="42633" y="158407"/>
                  </a:lnTo>
                  <a:lnTo>
                    <a:pt x="42849" y="164134"/>
                  </a:lnTo>
                  <a:lnTo>
                    <a:pt x="40284" y="161404"/>
                  </a:lnTo>
                  <a:lnTo>
                    <a:pt x="37719" y="158407"/>
                  </a:lnTo>
                  <a:lnTo>
                    <a:pt x="35407" y="155219"/>
                  </a:lnTo>
                  <a:lnTo>
                    <a:pt x="31572" y="150253"/>
                  </a:lnTo>
                  <a:lnTo>
                    <a:pt x="28917" y="142659"/>
                  </a:lnTo>
                  <a:lnTo>
                    <a:pt x="27393" y="141528"/>
                  </a:lnTo>
                  <a:lnTo>
                    <a:pt x="25895" y="140373"/>
                  </a:lnTo>
                  <a:lnTo>
                    <a:pt x="22517" y="142227"/>
                  </a:lnTo>
                  <a:lnTo>
                    <a:pt x="22453" y="142659"/>
                  </a:lnTo>
                  <a:lnTo>
                    <a:pt x="20916" y="145313"/>
                  </a:lnTo>
                  <a:lnTo>
                    <a:pt x="43103" y="173723"/>
                  </a:lnTo>
                  <a:lnTo>
                    <a:pt x="42989" y="187629"/>
                  </a:lnTo>
                  <a:lnTo>
                    <a:pt x="42722" y="193852"/>
                  </a:lnTo>
                  <a:lnTo>
                    <a:pt x="42252" y="200075"/>
                  </a:lnTo>
                  <a:lnTo>
                    <a:pt x="42252" y="201980"/>
                  </a:lnTo>
                  <a:lnTo>
                    <a:pt x="43370" y="203492"/>
                  </a:lnTo>
                  <a:lnTo>
                    <a:pt x="45288" y="203898"/>
                  </a:lnTo>
                  <a:lnTo>
                    <a:pt x="47193" y="203898"/>
                  </a:lnTo>
                  <a:lnTo>
                    <a:pt x="49949" y="173469"/>
                  </a:lnTo>
                  <a:lnTo>
                    <a:pt x="56146" y="168783"/>
                  </a:lnTo>
                  <a:lnTo>
                    <a:pt x="58483" y="164363"/>
                  </a:lnTo>
                  <a:lnTo>
                    <a:pt x="60045" y="161404"/>
                  </a:lnTo>
                  <a:lnTo>
                    <a:pt x="67754" y="146011"/>
                  </a:lnTo>
                  <a:lnTo>
                    <a:pt x="69621" y="143052"/>
                  </a:lnTo>
                  <a:lnTo>
                    <a:pt x="70789" y="141528"/>
                  </a:lnTo>
                  <a:close/>
                </a:path>
                <a:path w="122555" h="223520">
                  <a:moveTo>
                    <a:pt x="78384" y="5715"/>
                  </a:moveTo>
                  <a:lnTo>
                    <a:pt x="77241" y="3822"/>
                  </a:lnTo>
                  <a:lnTo>
                    <a:pt x="76111" y="2286"/>
                  </a:lnTo>
                  <a:lnTo>
                    <a:pt x="74549" y="1130"/>
                  </a:lnTo>
                  <a:lnTo>
                    <a:pt x="72682" y="0"/>
                  </a:lnTo>
                  <a:lnTo>
                    <a:pt x="68110" y="0"/>
                  </a:lnTo>
                  <a:lnTo>
                    <a:pt x="66205" y="1130"/>
                  </a:lnTo>
                  <a:lnTo>
                    <a:pt x="64681" y="2286"/>
                  </a:lnTo>
                  <a:lnTo>
                    <a:pt x="63169" y="3822"/>
                  </a:lnTo>
                  <a:lnTo>
                    <a:pt x="62420" y="5715"/>
                  </a:lnTo>
                  <a:lnTo>
                    <a:pt x="62420" y="9893"/>
                  </a:lnTo>
                  <a:lnTo>
                    <a:pt x="63169" y="11785"/>
                  </a:lnTo>
                  <a:lnTo>
                    <a:pt x="66205" y="14833"/>
                  </a:lnTo>
                  <a:lnTo>
                    <a:pt x="68110" y="15608"/>
                  </a:lnTo>
                  <a:lnTo>
                    <a:pt x="70370" y="15608"/>
                  </a:lnTo>
                  <a:lnTo>
                    <a:pt x="72682" y="15608"/>
                  </a:lnTo>
                  <a:lnTo>
                    <a:pt x="74549" y="14833"/>
                  </a:lnTo>
                  <a:lnTo>
                    <a:pt x="76111" y="13309"/>
                  </a:lnTo>
                  <a:lnTo>
                    <a:pt x="77241" y="11785"/>
                  </a:lnTo>
                  <a:lnTo>
                    <a:pt x="78384" y="9893"/>
                  </a:lnTo>
                  <a:lnTo>
                    <a:pt x="78384" y="5715"/>
                  </a:lnTo>
                  <a:close/>
                </a:path>
                <a:path w="122555" h="223520">
                  <a:moveTo>
                    <a:pt x="122491" y="41478"/>
                  </a:moveTo>
                  <a:lnTo>
                    <a:pt x="121754" y="39192"/>
                  </a:lnTo>
                  <a:lnTo>
                    <a:pt x="119837" y="37693"/>
                  </a:lnTo>
                  <a:lnTo>
                    <a:pt x="118313" y="36144"/>
                  </a:lnTo>
                  <a:lnTo>
                    <a:pt x="116039" y="35013"/>
                  </a:lnTo>
                  <a:lnTo>
                    <a:pt x="111467" y="35013"/>
                  </a:lnTo>
                  <a:lnTo>
                    <a:pt x="109194" y="36144"/>
                  </a:lnTo>
                  <a:lnTo>
                    <a:pt x="107657" y="37693"/>
                  </a:lnTo>
                  <a:lnTo>
                    <a:pt x="105778" y="39192"/>
                  </a:lnTo>
                  <a:lnTo>
                    <a:pt x="105003" y="41478"/>
                  </a:lnTo>
                  <a:lnTo>
                    <a:pt x="105003" y="46037"/>
                  </a:lnTo>
                  <a:lnTo>
                    <a:pt x="105778" y="48323"/>
                  </a:lnTo>
                  <a:lnTo>
                    <a:pt x="107657" y="49834"/>
                  </a:lnTo>
                  <a:lnTo>
                    <a:pt x="108648" y="50787"/>
                  </a:lnTo>
                  <a:lnTo>
                    <a:pt x="109905" y="51320"/>
                  </a:lnTo>
                  <a:lnTo>
                    <a:pt x="111302" y="51676"/>
                  </a:lnTo>
                  <a:lnTo>
                    <a:pt x="112077" y="51955"/>
                  </a:lnTo>
                  <a:lnTo>
                    <a:pt x="112890" y="52133"/>
                  </a:lnTo>
                  <a:lnTo>
                    <a:pt x="114617" y="52133"/>
                  </a:lnTo>
                  <a:lnTo>
                    <a:pt x="115430" y="51955"/>
                  </a:lnTo>
                  <a:lnTo>
                    <a:pt x="116230" y="51676"/>
                  </a:lnTo>
                  <a:lnTo>
                    <a:pt x="117602" y="51320"/>
                  </a:lnTo>
                  <a:lnTo>
                    <a:pt x="118897" y="50787"/>
                  </a:lnTo>
                  <a:lnTo>
                    <a:pt x="119837" y="49834"/>
                  </a:lnTo>
                  <a:lnTo>
                    <a:pt x="121754" y="48323"/>
                  </a:lnTo>
                  <a:lnTo>
                    <a:pt x="122491" y="46037"/>
                  </a:lnTo>
                  <a:lnTo>
                    <a:pt x="122491" y="41478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5652750" y="10173725"/>
              <a:ext cx="80259" cy="134959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15614675" y="10080847"/>
              <a:ext cx="751840" cy="678180"/>
            </a:xfrm>
            <a:custGeom>
              <a:avLst/>
              <a:gdLst/>
              <a:ahLst/>
              <a:cxnLst/>
              <a:rect l="l" t="t" r="r" b="b"/>
              <a:pathLst>
                <a:path w="751840" h="678179">
                  <a:moveTo>
                    <a:pt x="17551" y="666826"/>
                  </a:moveTo>
                  <a:lnTo>
                    <a:pt x="16751" y="664540"/>
                  </a:lnTo>
                  <a:lnTo>
                    <a:pt x="14871" y="662990"/>
                  </a:lnTo>
                  <a:lnTo>
                    <a:pt x="13881" y="662038"/>
                  </a:lnTo>
                  <a:lnTo>
                    <a:pt x="12585" y="661504"/>
                  </a:lnTo>
                  <a:lnTo>
                    <a:pt x="11239" y="661162"/>
                  </a:lnTo>
                  <a:lnTo>
                    <a:pt x="10452" y="660895"/>
                  </a:lnTo>
                  <a:lnTo>
                    <a:pt x="9639" y="660717"/>
                  </a:lnTo>
                  <a:lnTo>
                    <a:pt x="7924" y="660717"/>
                  </a:lnTo>
                  <a:lnTo>
                    <a:pt x="7099" y="660895"/>
                  </a:lnTo>
                  <a:lnTo>
                    <a:pt x="6311" y="661162"/>
                  </a:lnTo>
                  <a:lnTo>
                    <a:pt x="4927" y="661504"/>
                  </a:lnTo>
                  <a:lnTo>
                    <a:pt x="3632" y="662038"/>
                  </a:lnTo>
                  <a:lnTo>
                    <a:pt x="2692" y="662990"/>
                  </a:lnTo>
                  <a:lnTo>
                    <a:pt x="774" y="664540"/>
                  </a:lnTo>
                  <a:lnTo>
                    <a:pt x="0" y="666826"/>
                  </a:lnTo>
                  <a:lnTo>
                    <a:pt x="0" y="671385"/>
                  </a:lnTo>
                  <a:lnTo>
                    <a:pt x="774" y="673671"/>
                  </a:lnTo>
                  <a:lnTo>
                    <a:pt x="2692" y="675182"/>
                  </a:lnTo>
                  <a:lnTo>
                    <a:pt x="4203" y="676706"/>
                  </a:lnTo>
                  <a:lnTo>
                    <a:pt x="6489" y="677837"/>
                  </a:lnTo>
                  <a:lnTo>
                    <a:pt x="11049" y="677837"/>
                  </a:lnTo>
                  <a:lnTo>
                    <a:pt x="13347" y="676706"/>
                  </a:lnTo>
                  <a:lnTo>
                    <a:pt x="14871" y="675182"/>
                  </a:lnTo>
                  <a:lnTo>
                    <a:pt x="16751" y="673671"/>
                  </a:lnTo>
                  <a:lnTo>
                    <a:pt x="17551" y="671385"/>
                  </a:lnTo>
                  <a:lnTo>
                    <a:pt x="17551" y="666826"/>
                  </a:lnTo>
                  <a:close/>
                </a:path>
                <a:path w="751840" h="678179">
                  <a:moveTo>
                    <a:pt x="567956" y="62382"/>
                  </a:moveTo>
                  <a:lnTo>
                    <a:pt x="566813" y="60464"/>
                  </a:lnTo>
                  <a:lnTo>
                    <a:pt x="565302" y="59715"/>
                  </a:lnTo>
                  <a:lnTo>
                    <a:pt x="559485" y="57772"/>
                  </a:lnTo>
                  <a:lnTo>
                    <a:pt x="547979" y="53327"/>
                  </a:lnTo>
                  <a:lnTo>
                    <a:pt x="547039" y="52082"/>
                  </a:lnTo>
                  <a:lnTo>
                    <a:pt x="545909" y="47167"/>
                  </a:lnTo>
                  <a:lnTo>
                    <a:pt x="544347" y="42227"/>
                  </a:lnTo>
                  <a:lnTo>
                    <a:pt x="540562" y="31927"/>
                  </a:lnTo>
                  <a:lnTo>
                    <a:pt x="538302" y="26606"/>
                  </a:lnTo>
                  <a:lnTo>
                    <a:pt x="534492" y="19773"/>
                  </a:lnTo>
                  <a:lnTo>
                    <a:pt x="532231" y="19392"/>
                  </a:lnTo>
                  <a:lnTo>
                    <a:pt x="529158" y="20891"/>
                  </a:lnTo>
                  <a:lnTo>
                    <a:pt x="528408" y="23177"/>
                  </a:lnTo>
                  <a:lnTo>
                    <a:pt x="529513" y="24701"/>
                  </a:lnTo>
                  <a:lnTo>
                    <a:pt x="532231" y="29654"/>
                  </a:lnTo>
                  <a:lnTo>
                    <a:pt x="534492" y="34594"/>
                  </a:lnTo>
                  <a:lnTo>
                    <a:pt x="537502" y="42887"/>
                  </a:lnTo>
                  <a:lnTo>
                    <a:pt x="539343" y="49898"/>
                  </a:lnTo>
                  <a:lnTo>
                    <a:pt x="531964" y="46863"/>
                  </a:lnTo>
                  <a:lnTo>
                    <a:pt x="517245" y="40144"/>
                  </a:lnTo>
                  <a:lnTo>
                    <a:pt x="516547" y="35915"/>
                  </a:lnTo>
                  <a:lnTo>
                    <a:pt x="516128" y="31648"/>
                  </a:lnTo>
                  <a:lnTo>
                    <a:pt x="514705" y="27381"/>
                  </a:lnTo>
                  <a:lnTo>
                    <a:pt x="513562" y="22821"/>
                  </a:lnTo>
                  <a:lnTo>
                    <a:pt x="511644" y="18262"/>
                  </a:lnTo>
                  <a:lnTo>
                    <a:pt x="507479" y="12166"/>
                  </a:lnTo>
                  <a:lnTo>
                    <a:pt x="505206" y="11772"/>
                  </a:lnTo>
                  <a:lnTo>
                    <a:pt x="502145" y="14033"/>
                  </a:lnTo>
                  <a:lnTo>
                    <a:pt x="502145" y="16344"/>
                  </a:lnTo>
                  <a:lnTo>
                    <a:pt x="502920" y="17843"/>
                  </a:lnTo>
                  <a:lnTo>
                    <a:pt x="505561" y="21297"/>
                  </a:lnTo>
                  <a:lnTo>
                    <a:pt x="507123" y="25095"/>
                  </a:lnTo>
                  <a:lnTo>
                    <a:pt x="508914" y="31711"/>
                  </a:lnTo>
                  <a:lnTo>
                    <a:pt x="509803" y="36563"/>
                  </a:lnTo>
                  <a:lnTo>
                    <a:pt x="498233" y="30911"/>
                  </a:lnTo>
                  <a:lnTo>
                    <a:pt x="485051" y="23799"/>
                  </a:lnTo>
                  <a:lnTo>
                    <a:pt x="485051" y="21602"/>
                  </a:lnTo>
                  <a:lnTo>
                    <a:pt x="485406" y="20116"/>
                  </a:lnTo>
                  <a:lnTo>
                    <a:pt x="485406" y="18262"/>
                  </a:lnTo>
                  <a:lnTo>
                    <a:pt x="486930" y="11049"/>
                  </a:lnTo>
                  <a:lnTo>
                    <a:pt x="483120" y="4546"/>
                  </a:lnTo>
                  <a:lnTo>
                    <a:pt x="481241" y="4165"/>
                  </a:lnTo>
                  <a:lnTo>
                    <a:pt x="479323" y="4940"/>
                  </a:lnTo>
                  <a:lnTo>
                    <a:pt x="477824" y="6057"/>
                  </a:lnTo>
                  <a:lnTo>
                    <a:pt x="477418" y="7988"/>
                  </a:lnTo>
                  <a:lnTo>
                    <a:pt x="480060" y="12496"/>
                  </a:lnTo>
                  <a:lnTo>
                    <a:pt x="479323" y="14439"/>
                  </a:lnTo>
                  <a:lnTo>
                    <a:pt x="478536" y="20218"/>
                  </a:lnTo>
                  <a:lnTo>
                    <a:pt x="444715" y="749"/>
                  </a:lnTo>
                  <a:lnTo>
                    <a:pt x="443179" y="0"/>
                  </a:lnTo>
                  <a:lnTo>
                    <a:pt x="440918" y="368"/>
                  </a:lnTo>
                  <a:lnTo>
                    <a:pt x="440131" y="1905"/>
                  </a:lnTo>
                  <a:lnTo>
                    <a:pt x="439000" y="3403"/>
                  </a:lnTo>
                  <a:lnTo>
                    <a:pt x="439775" y="5664"/>
                  </a:lnTo>
                  <a:lnTo>
                    <a:pt x="472160" y="24574"/>
                  </a:lnTo>
                  <a:lnTo>
                    <a:pt x="464502" y="28536"/>
                  </a:lnTo>
                  <a:lnTo>
                    <a:pt x="457631" y="28536"/>
                  </a:lnTo>
                  <a:lnTo>
                    <a:pt x="456133" y="30429"/>
                  </a:lnTo>
                  <a:lnTo>
                    <a:pt x="456133" y="33820"/>
                  </a:lnTo>
                  <a:lnTo>
                    <a:pt x="457631" y="35344"/>
                  </a:lnTo>
                  <a:lnTo>
                    <a:pt x="466026" y="34963"/>
                  </a:lnTo>
                  <a:lnTo>
                    <a:pt x="469811" y="33477"/>
                  </a:lnTo>
                  <a:lnTo>
                    <a:pt x="474002" y="31178"/>
                  </a:lnTo>
                  <a:lnTo>
                    <a:pt x="479602" y="28638"/>
                  </a:lnTo>
                  <a:lnTo>
                    <a:pt x="494436" y="36626"/>
                  </a:lnTo>
                  <a:lnTo>
                    <a:pt x="505040" y="41859"/>
                  </a:lnTo>
                  <a:lnTo>
                    <a:pt x="500862" y="43383"/>
                  </a:lnTo>
                  <a:lnTo>
                    <a:pt x="485406" y="46786"/>
                  </a:lnTo>
                  <a:lnTo>
                    <a:pt x="484276" y="48298"/>
                  </a:lnTo>
                  <a:lnTo>
                    <a:pt x="485013" y="52082"/>
                  </a:lnTo>
                  <a:lnTo>
                    <a:pt x="486537" y="53225"/>
                  </a:lnTo>
                  <a:lnTo>
                    <a:pt x="493014" y="51727"/>
                  </a:lnTo>
                  <a:lnTo>
                    <a:pt x="506590" y="48945"/>
                  </a:lnTo>
                  <a:lnTo>
                    <a:pt x="512965" y="45631"/>
                  </a:lnTo>
                  <a:lnTo>
                    <a:pt x="524764" y="51066"/>
                  </a:lnTo>
                  <a:lnTo>
                    <a:pt x="530682" y="53619"/>
                  </a:lnTo>
                  <a:lnTo>
                    <a:pt x="523074" y="55880"/>
                  </a:lnTo>
                  <a:lnTo>
                    <a:pt x="511644" y="57785"/>
                  </a:lnTo>
                  <a:lnTo>
                    <a:pt x="510527" y="59296"/>
                  </a:lnTo>
                  <a:lnTo>
                    <a:pt x="510527" y="61226"/>
                  </a:lnTo>
                  <a:lnTo>
                    <a:pt x="510895" y="63157"/>
                  </a:lnTo>
                  <a:lnTo>
                    <a:pt x="512813" y="64274"/>
                  </a:lnTo>
                  <a:lnTo>
                    <a:pt x="514337" y="64274"/>
                  </a:lnTo>
                  <a:lnTo>
                    <a:pt x="519645" y="63487"/>
                  </a:lnTo>
                  <a:lnTo>
                    <a:pt x="524598" y="62382"/>
                  </a:lnTo>
                  <a:lnTo>
                    <a:pt x="529513" y="60833"/>
                  </a:lnTo>
                  <a:lnTo>
                    <a:pt x="533069" y="60045"/>
                  </a:lnTo>
                  <a:lnTo>
                    <a:pt x="540308" y="57543"/>
                  </a:lnTo>
                  <a:lnTo>
                    <a:pt x="555345" y="63512"/>
                  </a:lnTo>
                  <a:lnTo>
                    <a:pt x="564921" y="66916"/>
                  </a:lnTo>
                  <a:lnTo>
                    <a:pt x="566813" y="65798"/>
                  </a:lnTo>
                  <a:lnTo>
                    <a:pt x="567194" y="64274"/>
                  </a:lnTo>
                  <a:lnTo>
                    <a:pt x="567956" y="62382"/>
                  </a:lnTo>
                  <a:close/>
                </a:path>
                <a:path w="751840" h="678179">
                  <a:moveTo>
                    <a:pt x="590016" y="97739"/>
                  </a:moveTo>
                  <a:lnTo>
                    <a:pt x="588886" y="95453"/>
                  </a:lnTo>
                  <a:lnTo>
                    <a:pt x="585838" y="92417"/>
                  </a:lnTo>
                  <a:lnTo>
                    <a:pt x="583539" y="91300"/>
                  </a:lnTo>
                  <a:lnTo>
                    <a:pt x="578624" y="91300"/>
                  </a:lnTo>
                  <a:lnTo>
                    <a:pt x="576326" y="92417"/>
                  </a:lnTo>
                  <a:lnTo>
                    <a:pt x="573290" y="95453"/>
                  </a:lnTo>
                  <a:lnTo>
                    <a:pt x="572147" y="97358"/>
                  </a:lnTo>
                  <a:lnTo>
                    <a:pt x="572147" y="102298"/>
                  </a:lnTo>
                  <a:lnTo>
                    <a:pt x="573290" y="104584"/>
                  </a:lnTo>
                  <a:lnTo>
                    <a:pt x="574789" y="106121"/>
                  </a:lnTo>
                  <a:lnTo>
                    <a:pt x="576326" y="107632"/>
                  </a:lnTo>
                  <a:lnTo>
                    <a:pt x="578624" y="108407"/>
                  </a:lnTo>
                  <a:lnTo>
                    <a:pt x="583539" y="108407"/>
                  </a:lnTo>
                  <a:lnTo>
                    <a:pt x="585838" y="107632"/>
                  </a:lnTo>
                  <a:lnTo>
                    <a:pt x="587362" y="106121"/>
                  </a:lnTo>
                  <a:lnTo>
                    <a:pt x="588886" y="104584"/>
                  </a:lnTo>
                  <a:lnTo>
                    <a:pt x="590016" y="102298"/>
                  </a:lnTo>
                  <a:lnTo>
                    <a:pt x="590016" y="97739"/>
                  </a:lnTo>
                  <a:close/>
                </a:path>
                <a:path w="751840" h="678179">
                  <a:moveTo>
                    <a:pt x="602208" y="37985"/>
                  </a:moveTo>
                  <a:lnTo>
                    <a:pt x="601065" y="36118"/>
                  </a:lnTo>
                  <a:lnTo>
                    <a:pt x="598030" y="33083"/>
                  </a:lnTo>
                  <a:lnTo>
                    <a:pt x="595731" y="31927"/>
                  </a:lnTo>
                  <a:lnTo>
                    <a:pt x="590816" y="31927"/>
                  </a:lnTo>
                  <a:lnTo>
                    <a:pt x="588505" y="33083"/>
                  </a:lnTo>
                  <a:lnTo>
                    <a:pt x="585470" y="36118"/>
                  </a:lnTo>
                  <a:lnTo>
                    <a:pt x="584314" y="37985"/>
                  </a:lnTo>
                  <a:lnTo>
                    <a:pt x="584314" y="42976"/>
                  </a:lnTo>
                  <a:lnTo>
                    <a:pt x="585470" y="45262"/>
                  </a:lnTo>
                  <a:lnTo>
                    <a:pt x="588505" y="48298"/>
                  </a:lnTo>
                  <a:lnTo>
                    <a:pt x="590816" y="49047"/>
                  </a:lnTo>
                  <a:lnTo>
                    <a:pt x="593064" y="49047"/>
                  </a:lnTo>
                  <a:lnTo>
                    <a:pt x="595731" y="49047"/>
                  </a:lnTo>
                  <a:lnTo>
                    <a:pt x="598030" y="48298"/>
                  </a:lnTo>
                  <a:lnTo>
                    <a:pt x="601065" y="45262"/>
                  </a:lnTo>
                  <a:lnTo>
                    <a:pt x="602208" y="42976"/>
                  </a:lnTo>
                  <a:lnTo>
                    <a:pt x="602208" y="37985"/>
                  </a:lnTo>
                  <a:close/>
                </a:path>
                <a:path w="751840" h="678179">
                  <a:moveTo>
                    <a:pt x="717867" y="259016"/>
                  </a:moveTo>
                  <a:lnTo>
                    <a:pt x="716686" y="256743"/>
                  </a:lnTo>
                  <a:lnTo>
                    <a:pt x="713663" y="253695"/>
                  </a:lnTo>
                  <a:lnTo>
                    <a:pt x="711377" y="252564"/>
                  </a:lnTo>
                  <a:lnTo>
                    <a:pt x="706424" y="252564"/>
                  </a:lnTo>
                  <a:lnTo>
                    <a:pt x="704151" y="253695"/>
                  </a:lnTo>
                  <a:lnTo>
                    <a:pt x="701116" y="256743"/>
                  </a:lnTo>
                  <a:lnTo>
                    <a:pt x="699985" y="259016"/>
                  </a:lnTo>
                  <a:lnTo>
                    <a:pt x="699985" y="263601"/>
                  </a:lnTo>
                  <a:lnTo>
                    <a:pt x="701116" y="265874"/>
                  </a:lnTo>
                  <a:lnTo>
                    <a:pt x="703592" y="268363"/>
                  </a:lnTo>
                  <a:lnTo>
                    <a:pt x="704875" y="268909"/>
                  </a:lnTo>
                  <a:lnTo>
                    <a:pt x="706247" y="269278"/>
                  </a:lnTo>
                  <a:lnTo>
                    <a:pt x="707047" y="269532"/>
                  </a:lnTo>
                  <a:lnTo>
                    <a:pt x="707834" y="269684"/>
                  </a:lnTo>
                  <a:lnTo>
                    <a:pt x="708698" y="269684"/>
                  </a:lnTo>
                  <a:lnTo>
                    <a:pt x="709625" y="269684"/>
                  </a:lnTo>
                  <a:lnTo>
                    <a:pt x="710425" y="269532"/>
                  </a:lnTo>
                  <a:lnTo>
                    <a:pt x="711263" y="269290"/>
                  </a:lnTo>
                  <a:lnTo>
                    <a:pt x="712787" y="268947"/>
                  </a:lnTo>
                  <a:lnTo>
                    <a:pt x="714184" y="268376"/>
                  </a:lnTo>
                  <a:lnTo>
                    <a:pt x="716686" y="265874"/>
                  </a:lnTo>
                  <a:lnTo>
                    <a:pt x="717867" y="263601"/>
                  </a:lnTo>
                  <a:lnTo>
                    <a:pt x="717867" y="259016"/>
                  </a:lnTo>
                  <a:close/>
                </a:path>
                <a:path w="751840" h="678179">
                  <a:moveTo>
                    <a:pt x="751319" y="213372"/>
                  </a:moveTo>
                  <a:lnTo>
                    <a:pt x="750163" y="211112"/>
                  </a:lnTo>
                  <a:lnTo>
                    <a:pt x="747128" y="208064"/>
                  </a:lnTo>
                  <a:lnTo>
                    <a:pt x="744855" y="206908"/>
                  </a:lnTo>
                  <a:lnTo>
                    <a:pt x="739914" y="206908"/>
                  </a:lnTo>
                  <a:lnTo>
                    <a:pt x="737603" y="208064"/>
                  </a:lnTo>
                  <a:lnTo>
                    <a:pt x="734580" y="211112"/>
                  </a:lnTo>
                  <a:lnTo>
                    <a:pt x="733437" y="213372"/>
                  </a:lnTo>
                  <a:lnTo>
                    <a:pt x="733437" y="217957"/>
                  </a:lnTo>
                  <a:lnTo>
                    <a:pt x="741349" y="224040"/>
                  </a:lnTo>
                  <a:lnTo>
                    <a:pt x="743051" y="224040"/>
                  </a:lnTo>
                  <a:lnTo>
                    <a:pt x="743940" y="223875"/>
                  </a:lnTo>
                  <a:lnTo>
                    <a:pt x="744715" y="223647"/>
                  </a:lnTo>
                  <a:lnTo>
                    <a:pt x="746277" y="223278"/>
                  </a:lnTo>
                  <a:lnTo>
                    <a:pt x="747649" y="222745"/>
                  </a:lnTo>
                  <a:lnTo>
                    <a:pt x="750163" y="220256"/>
                  </a:lnTo>
                  <a:lnTo>
                    <a:pt x="751319" y="217957"/>
                  </a:lnTo>
                  <a:lnTo>
                    <a:pt x="751319" y="213372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6249603" y="10174002"/>
              <a:ext cx="79128" cy="121022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6359530" y="10325017"/>
              <a:ext cx="72390" cy="423545"/>
            </a:xfrm>
            <a:custGeom>
              <a:avLst/>
              <a:gdLst/>
              <a:ahLst/>
              <a:cxnLst/>
              <a:rect l="l" t="t" r="r" b="b"/>
              <a:pathLst>
                <a:path w="72390" h="423545">
                  <a:moveTo>
                    <a:pt x="26238" y="412000"/>
                  </a:moveTo>
                  <a:lnTo>
                    <a:pt x="25095" y="409714"/>
                  </a:lnTo>
                  <a:lnTo>
                    <a:pt x="22517" y="407111"/>
                  </a:lnTo>
                  <a:lnTo>
                    <a:pt x="21031" y="406590"/>
                  </a:lnTo>
                  <a:lnTo>
                    <a:pt x="19469" y="406247"/>
                  </a:lnTo>
                  <a:lnTo>
                    <a:pt x="18999" y="406120"/>
                  </a:lnTo>
                  <a:lnTo>
                    <a:pt x="18478" y="406031"/>
                  </a:lnTo>
                  <a:lnTo>
                    <a:pt x="17818" y="405980"/>
                  </a:lnTo>
                  <a:lnTo>
                    <a:pt x="15430" y="406082"/>
                  </a:lnTo>
                  <a:lnTo>
                    <a:pt x="14655" y="406336"/>
                  </a:lnTo>
                  <a:lnTo>
                    <a:pt x="13271" y="406692"/>
                  </a:lnTo>
                  <a:lnTo>
                    <a:pt x="11963" y="407250"/>
                  </a:lnTo>
                  <a:lnTo>
                    <a:pt x="9512" y="409714"/>
                  </a:lnTo>
                  <a:lnTo>
                    <a:pt x="8369" y="412000"/>
                  </a:lnTo>
                  <a:lnTo>
                    <a:pt x="8369" y="416560"/>
                  </a:lnTo>
                  <a:lnTo>
                    <a:pt x="9512" y="418820"/>
                  </a:lnTo>
                  <a:lnTo>
                    <a:pt x="12547" y="421894"/>
                  </a:lnTo>
                  <a:lnTo>
                    <a:pt x="14808" y="423062"/>
                  </a:lnTo>
                  <a:lnTo>
                    <a:pt x="19761" y="423062"/>
                  </a:lnTo>
                  <a:lnTo>
                    <a:pt x="22059" y="421894"/>
                  </a:lnTo>
                  <a:lnTo>
                    <a:pt x="25095" y="418820"/>
                  </a:lnTo>
                  <a:lnTo>
                    <a:pt x="26238" y="416560"/>
                  </a:lnTo>
                  <a:lnTo>
                    <a:pt x="26238" y="412000"/>
                  </a:lnTo>
                  <a:close/>
                </a:path>
                <a:path w="72390" h="423545">
                  <a:moveTo>
                    <a:pt x="57797" y="87503"/>
                  </a:moveTo>
                  <a:lnTo>
                    <a:pt x="57442" y="85610"/>
                  </a:lnTo>
                  <a:lnTo>
                    <a:pt x="55524" y="84861"/>
                  </a:lnTo>
                  <a:lnTo>
                    <a:pt x="53987" y="83718"/>
                  </a:lnTo>
                  <a:lnTo>
                    <a:pt x="52120" y="84467"/>
                  </a:lnTo>
                  <a:lnTo>
                    <a:pt x="46316" y="94411"/>
                  </a:lnTo>
                  <a:lnTo>
                    <a:pt x="40411" y="102971"/>
                  </a:lnTo>
                  <a:lnTo>
                    <a:pt x="33134" y="112699"/>
                  </a:lnTo>
                  <a:lnTo>
                    <a:pt x="32004" y="83388"/>
                  </a:lnTo>
                  <a:lnTo>
                    <a:pt x="35941" y="79730"/>
                  </a:lnTo>
                  <a:lnTo>
                    <a:pt x="39585" y="75069"/>
                  </a:lnTo>
                  <a:lnTo>
                    <a:pt x="46012" y="64300"/>
                  </a:lnTo>
                  <a:lnTo>
                    <a:pt x="49072" y="57861"/>
                  </a:lnTo>
                  <a:lnTo>
                    <a:pt x="52489" y="49491"/>
                  </a:lnTo>
                  <a:lnTo>
                    <a:pt x="51346" y="47586"/>
                  </a:lnTo>
                  <a:lnTo>
                    <a:pt x="47929" y="46062"/>
                  </a:lnTo>
                  <a:lnTo>
                    <a:pt x="46012" y="47193"/>
                  </a:lnTo>
                  <a:lnTo>
                    <a:pt x="45262" y="48717"/>
                  </a:lnTo>
                  <a:lnTo>
                    <a:pt x="42976" y="55194"/>
                  </a:lnTo>
                  <a:lnTo>
                    <a:pt x="39916" y="61290"/>
                  </a:lnTo>
                  <a:lnTo>
                    <a:pt x="35331" y="69354"/>
                  </a:lnTo>
                  <a:lnTo>
                    <a:pt x="33515" y="71805"/>
                  </a:lnTo>
                  <a:lnTo>
                    <a:pt x="31610" y="73990"/>
                  </a:lnTo>
                  <a:lnTo>
                    <a:pt x="30759" y="51117"/>
                  </a:lnTo>
                  <a:lnTo>
                    <a:pt x="35521" y="45262"/>
                  </a:lnTo>
                  <a:lnTo>
                    <a:pt x="39154" y="38341"/>
                  </a:lnTo>
                  <a:lnTo>
                    <a:pt x="42024" y="30632"/>
                  </a:lnTo>
                  <a:lnTo>
                    <a:pt x="44869" y="20574"/>
                  </a:lnTo>
                  <a:lnTo>
                    <a:pt x="44132" y="18669"/>
                  </a:lnTo>
                  <a:lnTo>
                    <a:pt x="42214" y="17907"/>
                  </a:lnTo>
                  <a:lnTo>
                    <a:pt x="40309" y="17551"/>
                  </a:lnTo>
                  <a:lnTo>
                    <a:pt x="38417" y="18669"/>
                  </a:lnTo>
                  <a:lnTo>
                    <a:pt x="38036" y="20574"/>
                  </a:lnTo>
                  <a:lnTo>
                    <a:pt x="33629" y="35115"/>
                  </a:lnTo>
                  <a:lnTo>
                    <a:pt x="30340" y="40855"/>
                  </a:lnTo>
                  <a:lnTo>
                    <a:pt x="28917" y="3441"/>
                  </a:lnTo>
                  <a:lnTo>
                    <a:pt x="28511" y="1549"/>
                  </a:lnTo>
                  <a:lnTo>
                    <a:pt x="27000" y="0"/>
                  </a:lnTo>
                  <a:lnTo>
                    <a:pt x="23202" y="0"/>
                  </a:lnTo>
                  <a:lnTo>
                    <a:pt x="22047" y="1549"/>
                  </a:lnTo>
                  <a:lnTo>
                    <a:pt x="23761" y="44767"/>
                  </a:lnTo>
                  <a:lnTo>
                    <a:pt x="14084" y="38061"/>
                  </a:lnTo>
                  <a:lnTo>
                    <a:pt x="9512" y="33121"/>
                  </a:lnTo>
                  <a:lnTo>
                    <a:pt x="8369" y="31610"/>
                  </a:lnTo>
                  <a:lnTo>
                    <a:pt x="6057" y="31610"/>
                  </a:lnTo>
                  <a:lnTo>
                    <a:pt x="4546" y="32753"/>
                  </a:lnTo>
                  <a:lnTo>
                    <a:pt x="3403" y="34277"/>
                  </a:lnTo>
                  <a:lnTo>
                    <a:pt x="3403" y="36169"/>
                  </a:lnTo>
                  <a:lnTo>
                    <a:pt x="4546" y="37693"/>
                  </a:lnTo>
                  <a:lnTo>
                    <a:pt x="9512" y="43027"/>
                  </a:lnTo>
                  <a:lnTo>
                    <a:pt x="14808" y="47586"/>
                  </a:lnTo>
                  <a:lnTo>
                    <a:pt x="24091" y="52552"/>
                  </a:lnTo>
                  <a:lnTo>
                    <a:pt x="25107" y="77673"/>
                  </a:lnTo>
                  <a:lnTo>
                    <a:pt x="17868" y="74206"/>
                  </a:lnTo>
                  <a:lnTo>
                    <a:pt x="12560" y="69253"/>
                  </a:lnTo>
                  <a:lnTo>
                    <a:pt x="7226" y="62826"/>
                  </a:lnTo>
                  <a:lnTo>
                    <a:pt x="6057" y="61658"/>
                  </a:lnTo>
                  <a:lnTo>
                    <a:pt x="3797" y="61290"/>
                  </a:lnTo>
                  <a:lnTo>
                    <a:pt x="2654" y="62433"/>
                  </a:lnTo>
                  <a:lnTo>
                    <a:pt x="1143" y="63588"/>
                  </a:lnTo>
                  <a:lnTo>
                    <a:pt x="21285" y="83337"/>
                  </a:lnTo>
                  <a:lnTo>
                    <a:pt x="22415" y="84086"/>
                  </a:lnTo>
                  <a:lnTo>
                    <a:pt x="25438" y="84963"/>
                  </a:lnTo>
                  <a:lnTo>
                    <a:pt x="26606" y="113182"/>
                  </a:lnTo>
                  <a:lnTo>
                    <a:pt x="21183" y="108686"/>
                  </a:lnTo>
                  <a:lnTo>
                    <a:pt x="18630" y="106121"/>
                  </a:lnTo>
                  <a:lnTo>
                    <a:pt x="14084" y="102349"/>
                  </a:lnTo>
                  <a:lnTo>
                    <a:pt x="6464" y="92481"/>
                  </a:lnTo>
                  <a:lnTo>
                    <a:pt x="5308" y="90957"/>
                  </a:lnTo>
                  <a:lnTo>
                    <a:pt x="3022" y="90957"/>
                  </a:lnTo>
                  <a:lnTo>
                    <a:pt x="1511" y="91706"/>
                  </a:lnTo>
                  <a:lnTo>
                    <a:pt x="0" y="92811"/>
                  </a:lnTo>
                  <a:lnTo>
                    <a:pt x="0" y="95123"/>
                  </a:lnTo>
                  <a:lnTo>
                    <a:pt x="26962" y="121754"/>
                  </a:lnTo>
                  <a:lnTo>
                    <a:pt x="27774" y="143065"/>
                  </a:lnTo>
                  <a:lnTo>
                    <a:pt x="29298" y="144589"/>
                  </a:lnTo>
                  <a:lnTo>
                    <a:pt x="31191" y="144183"/>
                  </a:lnTo>
                  <a:lnTo>
                    <a:pt x="33083" y="144183"/>
                  </a:lnTo>
                  <a:lnTo>
                    <a:pt x="34594" y="142659"/>
                  </a:lnTo>
                  <a:lnTo>
                    <a:pt x="34239" y="140779"/>
                  </a:lnTo>
                  <a:lnTo>
                    <a:pt x="33489" y="121526"/>
                  </a:lnTo>
                  <a:lnTo>
                    <a:pt x="57048" y="89420"/>
                  </a:lnTo>
                  <a:lnTo>
                    <a:pt x="57797" y="87503"/>
                  </a:lnTo>
                  <a:close/>
                </a:path>
                <a:path w="72390" h="423545">
                  <a:moveTo>
                    <a:pt x="71869" y="176149"/>
                  </a:moveTo>
                  <a:lnTo>
                    <a:pt x="70751" y="173875"/>
                  </a:lnTo>
                  <a:lnTo>
                    <a:pt x="69215" y="172364"/>
                  </a:lnTo>
                  <a:lnTo>
                    <a:pt x="67691" y="170802"/>
                  </a:lnTo>
                  <a:lnTo>
                    <a:pt x="65417" y="170065"/>
                  </a:lnTo>
                  <a:lnTo>
                    <a:pt x="63119" y="169697"/>
                  </a:lnTo>
                  <a:lnTo>
                    <a:pt x="60477" y="169697"/>
                  </a:lnTo>
                  <a:lnTo>
                    <a:pt x="58204" y="170802"/>
                  </a:lnTo>
                  <a:lnTo>
                    <a:pt x="55156" y="173875"/>
                  </a:lnTo>
                  <a:lnTo>
                    <a:pt x="53987" y="176149"/>
                  </a:lnTo>
                  <a:lnTo>
                    <a:pt x="53987" y="180721"/>
                  </a:lnTo>
                  <a:lnTo>
                    <a:pt x="55156" y="182968"/>
                  </a:lnTo>
                  <a:lnTo>
                    <a:pt x="56654" y="184531"/>
                  </a:lnTo>
                  <a:lnTo>
                    <a:pt x="58204" y="186042"/>
                  </a:lnTo>
                  <a:lnTo>
                    <a:pt x="60477" y="187210"/>
                  </a:lnTo>
                  <a:lnTo>
                    <a:pt x="65417" y="187210"/>
                  </a:lnTo>
                  <a:lnTo>
                    <a:pt x="67691" y="186042"/>
                  </a:lnTo>
                  <a:lnTo>
                    <a:pt x="70751" y="182968"/>
                  </a:lnTo>
                  <a:lnTo>
                    <a:pt x="71869" y="180721"/>
                  </a:lnTo>
                  <a:lnTo>
                    <a:pt x="71869" y="17614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15551975" y="1005305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161785" y="713740"/>
                  </a:moveTo>
                  <a:lnTo>
                    <a:pt x="161048" y="715010"/>
                  </a:lnTo>
                  <a:lnTo>
                    <a:pt x="160477" y="716280"/>
                  </a:lnTo>
                  <a:lnTo>
                    <a:pt x="160502" y="716686"/>
                  </a:lnTo>
                  <a:lnTo>
                    <a:pt x="161785" y="713740"/>
                  </a:lnTo>
                  <a:close/>
                </a:path>
                <a:path w="899794" h="904240">
                  <a:moveTo>
                    <a:pt x="322160" y="849795"/>
                  </a:moveTo>
                  <a:lnTo>
                    <a:pt x="321017" y="847534"/>
                  </a:lnTo>
                  <a:lnTo>
                    <a:pt x="317995" y="844473"/>
                  </a:lnTo>
                  <a:lnTo>
                    <a:pt x="315696" y="843711"/>
                  </a:lnTo>
                  <a:lnTo>
                    <a:pt x="311137" y="843711"/>
                  </a:lnTo>
                  <a:lnTo>
                    <a:pt x="308838" y="844473"/>
                  </a:lnTo>
                  <a:lnTo>
                    <a:pt x="305803" y="847534"/>
                  </a:lnTo>
                  <a:lnTo>
                    <a:pt x="304673" y="849795"/>
                  </a:lnTo>
                  <a:lnTo>
                    <a:pt x="304673" y="854379"/>
                  </a:lnTo>
                  <a:lnTo>
                    <a:pt x="305803" y="856678"/>
                  </a:lnTo>
                  <a:lnTo>
                    <a:pt x="307314" y="858164"/>
                  </a:lnTo>
                  <a:lnTo>
                    <a:pt x="308838" y="859726"/>
                  </a:lnTo>
                  <a:lnTo>
                    <a:pt x="311137" y="860856"/>
                  </a:lnTo>
                  <a:lnTo>
                    <a:pt x="315696" y="860856"/>
                  </a:lnTo>
                  <a:lnTo>
                    <a:pt x="317995" y="859726"/>
                  </a:lnTo>
                  <a:lnTo>
                    <a:pt x="319493" y="858164"/>
                  </a:lnTo>
                  <a:lnTo>
                    <a:pt x="321017" y="856678"/>
                  </a:lnTo>
                  <a:lnTo>
                    <a:pt x="322160" y="854379"/>
                  </a:lnTo>
                  <a:lnTo>
                    <a:pt x="322160" y="852106"/>
                  </a:lnTo>
                  <a:lnTo>
                    <a:pt x="322160" y="849795"/>
                  </a:lnTo>
                  <a:close/>
                </a:path>
                <a:path w="899794" h="904240">
                  <a:moveTo>
                    <a:pt x="586892" y="847915"/>
                  </a:moveTo>
                  <a:lnTo>
                    <a:pt x="586168" y="846010"/>
                  </a:lnTo>
                  <a:lnTo>
                    <a:pt x="583120" y="842975"/>
                  </a:lnTo>
                  <a:lnTo>
                    <a:pt x="581228" y="842200"/>
                  </a:lnTo>
                  <a:lnTo>
                    <a:pt x="578916" y="842200"/>
                  </a:lnTo>
                  <a:lnTo>
                    <a:pt x="576643" y="842200"/>
                  </a:lnTo>
                  <a:lnTo>
                    <a:pt x="574751" y="842975"/>
                  </a:lnTo>
                  <a:lnTo>
                    <a:pt x="573227" y="844473"/>
                  </a:lnTo>
                  <a:lnTo>
                    <a:pt x="572084" y="846010"/>
                  </a:lnTo>
                  <a:lnTo>
                    <a:pt x="570953" y="847915"/>
                  </a:lnTo>
                  <a:lnTo>
                    <a:pt x="570953" y="852106"/>
                  </a:lnTo>
                  <a:lnTo>
                    <a:pt x="576732" y="857046"/>
                  </a:lnTo>
                  <a:lnTo>
                    <a:pt x="577405" y="857262"/>
                  </a:lnTo>
                  <a:lnTo>
                    <a:pt x="578154" y="857402"/>
                  </a:lnTo>
                  <a:lnTo>
                    <a:pt x="579793" y="857402"/>
                  </a:lnTo>
                  <a:lnTo>
                    <a:pt x="583704" y="855764"/>
                  </a:lnTo>
                  <a:lnTo>
                    <a:pt x="584212" y="855573"/>
                  </a:lnTo>
                  <a:lnTo>
                    <a:pt x="584619" y="855116"/>
                  </a:lnTo>
                  <a:lnTo>
                    <a:pt x="586168" y="853998"/>
                  </a:lnTo>
                  <a:lnTo>
                    <a:pt x="586892" y="852106"/>
                  </a:lnTo>
                  <a:lnTo>
                    <a:pt x="586892" y="847915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9096" y="466090"/>
                  </a:lnTo>
                  <a:lnTo>
                    <a:pt x="898969" y="464820"/>
                  </a:lnTo>
                  <a:lnTo>
                    <a:pt x="898842" y="461010"/>
                  </a:lnTo>
                  <a:lnTo>
                    <a:pt x="896175" y="459740"/>
                  </a:lnTo>
                  <a:lnTo>
                    <a:pt x="894283" y="459740"/>
                  </a:lnTo>
                  <a:lnTo>
                    <a:pt x="892632" y="460616"/>
                  </a:lnTo>
                  <a:lnTo>
                    <a:pt x="892632" y="481330"/>
                  </a:lnTo>
                  <a:lnTo>
                    <a:pt x="892390" y="483870"/>
                  </a:lnTo>
                  <a:lnTo>
                    <a:pt x="888860" y="527050"/>
                  </a:lnTo>
                  <a:lnTo>
                    <a:pt x="867079" y="599440"/>
                  </a:lnTo>
                  <a:lnTo>
                    <a:pt x="840638" y="642620"/>
                  </a:lnTo>
                  <a:lnTo>
                    <a:pt x="800531" y="670560"/>
                  </a:lnTo>
                  <a:lnTo>
                    <a:pt x="804341" y="652780"/>
                  </a:lnTo>
                  <a:lnTo>
                    <a:pt x="805357" y="635000"/>
                  </a:lnTo>
                  <a:lnTo>
                    <a:pt x="805307" y="632460"/>
                  </a:lnTo>
                  <a:lnTo>
                    <a:pt x="803567" y="614680"/>
                  </a:lnTo>
                  <a:lnTo>
                    <a:pt x="798512" y="595630"/>
                  </a:lnTo>
                  <a:lnTo>
                    <a:pt x="800747" y="584200"/>
                  </a:lnTo>
                  <a:lnTo>
                    <a:pt x="801458" y="580390"/>
                  </a:lnTo>
                  <a:lnTo>
                    <a:pt x="803363" y="572770"/>
                  </a:lnTo>
                  <a:lnTo>
                    <a:pt x="807935" y="557530"/>
                  </a:lnTo>
                  <a:lnTo>
                    <a:pt x="818261" y="535940"/>
                  </a:lnTo>
                  <a:lnTo>
                    <a:pt x="827024" y="523240"/>
                  </a:lnTo>
                  <a:lnTo>
                    <a:pt x="830770" y="518160"/>
                  </a:lnTo>
                  <a:lnTo>
                    <a:pt x="837323" y="509270"/>
                  </a:lnTo>
                  <a:lnTo>
                    <a:pt x="845223" y="501650"/>
                  </a:lnTo>
                  <a:lnTo>
                    <a:pt x="849172" y="497840"/>
                  </a:lnTo>
                  <a:lnTo>
                    <a:pt x="850303" y="497840"/>
                  </a:lnTo>
                  <a:lnTo>
                    <a:pt x="851141" y="496570"/>
                  </a:lnTo>
                  <a:lnTo>
                    <a:pt x="851458" y="495300"/>
                  </a:lnTo>
                  <a:lnTo>
                    <a:pt x="860590" y="487680"/>
                  </a:lnTo>
                  <a:lnTo>
                    <a:pt x="870458" y="481330"/>
                  </a:lnTo>
                  <a:lnTo>
                    <a:pt x="881113" y="474980"/>
                  </a:lnTo>
                  <a:lnTo>
                    <a:pt x="892543" y="468630"/>
                  </a:lnTo>
                  <a:lnTo>
                    <a:pt x="892632" y="481330"/>
                  </a:lnTo>
                  <a:lnTo>
                    <a:pt x="892632" y="460616"/>
                  </a:lnTo>
                  <a:lnTo>
                    <a:pt x="882281" y="466090"/>
                  </a:lnTo>
                  <a:lnTo>
                    <a:pt x="871080" y="472440"/>
                  </a:lnTo>
                  <a:lnTo>
                    <a:pt x="860666" y="480060"/>
                  </a:lnTo>
                  <a:lnTo>
                    <a:pt x="851014" y="487680"/>
                  </a:lnTo>
                  <a:lnTo>
                    <a:pt x="850049" y="478790"/>
                  </a:lnTo>
                  <a:lnTo>
                    <a:pt x="848829" y="471170"/>
                  </a:lnTo>
                  <a:lnTo>
                    <a:pt x="847318" y="463550"/>
                  </a:lnTo>
                  <a:lnTo>
                    <a:pt x="845451" y="455930"/>
                  </a:lnTo>
                  <a:lnTo>
                    <a:pt x="850176" y="448310"/>
                  </a:lnTo>
                  <a:lnTo>
                    <a:pt x="861199" y="430530"/>
                  </a:lnTo>
                  <a:lnTo>
                    <a:pt x="871918" y="403860"/>
                  </a:lnTo>
                  <a:lnTo>
                    <a:pt x="877722" y="377190"/>
                  </a:lnTo>
                  <a:lnTo>
                    <a:pt x="878687" y="347980"/>
                  </a:lnTo>
                  <a:lnTo>
                    <a:pt x="874979" y="318770"/>
                  </a:lnTo>
                  <a:lnTo>
                    <a:pt x="871778" y="306920"/>
                  </a:lnTo>
                  <a:lnTo>
                    <a:pt x="871778" y="350520"/>
                  </a:lnTo>
                  <a:lnTo>
                    <a:pt x="871080" y="374650"/>
                  </a:lnTo>
                  <a:lnTo>
                    <a:pt x="866076" y="400050"/>
                  </a:lnTo>
                  <a:lnTo>
                    <a:pt x="856767" y="424180"/>
                  </a:lnTo>
                  <a:lnTo>
                    <a:pt x="844638" y="445604"/>
                  </a:lnTo>
                  <a:lnTo>
                    <a:pt x="844638" y="492760"/>
                  </a:lnTo>
                  <a:lnTo>
                    <a:pt x="841273" y="495300"/>
                  </a:lnTo>
                  <a:lnTo>
                    <a:pt x="838161" y="499110"/>
                  </a:lnTo>
                  <a:lnTo>
                    <a:pt x="835139" y="501650"/>
                  </a:lnTo>
                  <a:lnTo>
                    <a:pt x="831202" y="495300"/>
                  </a:lnTo>
                  <a:lnTo>
                    <a:pt x="827341" y="488950"/>
                  </a:lnTo>
                  <a:lnTo>
                    <a:pt x="823556" y="482600"/>
                  </a:lnTo>
                  <a:lnTo>
                    <a:pt x="819835" y="476250"/>
                  </a:lnTo>
                  <a:lnTo>
                    <a:pt x="821728" y="472440"/>
                  </a:lnTo>
                  <a:lnTo>
                    <a:pt x="822172" y="469900"/>
                  </a:lnTo>
                  <a:lnTo>
                    <a:pt x="822388" y="468630"/>
                  </a:lnTo>
                  <a:lnTo>
                    <a:pt x="823252" y="463550"/>
                  </a:lnTo>
                  <a:lnTo>
                    <a:pt x="823823" y="454660"/>
                  </a:lnTo>
                  <a:lnTo>
                    <a:pt x="823912" y="450850"/>
                  </a:lnTo>
                  <a:lnTo>
                    <a:pt x="824661" y="439420"/>
                  </a:lnTo>
                  <a:lnTo>
                    <a:pt x="824661" y="436880"/>
                  </a:lnTo>
                  <a:lnTo>
                    <a:pt x="823137" y="435610"/>
                  </a:lnTo>
                  <a:lnTo>
                    <a:pt x="819353" y="435610"/>
                  </a:lnTo>
                  <a:lnTo>
                    <a:pt x="817829" y="436880"/>
                  </a:lnTo>
                  <a:lnTo>
                    <a:pt x="817702" y="443230"/>
                  </a:lnTo>
                  <a:lnTo>
                    <a:pt x="817460" y="450850"/>
                  </a:lnTo>
                  <a:lnTo>
                    <a:pt x="817067" y="453390"/>
                  </a:lnTo>
                  <a:lnTo>
                    <a:pt x="816610" y="458470"/>
                  </a:lnTo>
                  <a:lnTo>
                    <a:pt x="815949" y="464820"/>
                  </a:lnTo>
                  <a:lnTo>
                    <a:pt x="815098" y="468630"/>
                  </a:lnTo>
                  <a:lnTo>
                    <a:pt x="811009" y="461010"/>
                  </a:lnTo>
                  <a:lnTo>
                    <a:pt x="806145" y="452120"/>
                  </a:lnTo>
                  <a:lnTo>
                    <a:pt x="801890" y="444500"/>
                  </a:lnTo>
                  <a:lnTo>
                    <a:pt x="799668" y="439420"/>
                  </a:lnTo>
                  <a:lnTo>
                    <a:pt x="800900" y="436880"/>
                  </a:lnTo>
                  <a:lnTo>
                    <a:pt x="801446" y="434340"/>
                  </a:lnTo>
                  <a:lnTo>
                    <a:pt x="802005" y="431800"/>
                  </a:lnTo>
                  <a:lnTo>
                    <a:pt x="802157" y="430530"/>
                  </a:lnTo>
                  <a:lnTo>
                    <a:pt x="802614" y="426720"/>
                  </a:lnTo>
                  <a:lnTo>
                    <a:pt x="803732" y="420370"/>
                  </a:lnTo>
                  <a:lnTo>
                    <a:pt x="804506" y="412750"/>
                  </a:lnTo>
                  <a:lnTo>
                    <a:pt x="804837" y="406400"/>
                  </a:lnTo>
                  <a:lnTo>
                    <a:pt x="804900" y="403860"/>
                  </a:lnTo>
                  <a:lnTo>
                    <a:pt x="803732" y="401320"/>
                  </a:lnTo>
                  <a:lnTo>
                    <a:pt x="799909" y="401320"/>
                  </a:lnTo>
                  <a:lnTo>
                    <a:pt x="798436" y="402590"/>
                  </a:lnTo>
                  <a:lnTo>
                    <a:pt x="798042" y="405130"/>
                  </a:lnTo>
                  <a:lnTo>
                    <a:pt x="797661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56" y="426720"/>
                  </a:lnTo>
                  <a:lnTo>
                    <a:pt x="795464" y="429260"/>
                  </a:lnTo>
                  <a:lnTo>
                    <a:pt x="774827" y="384810"/>
                  </a:lnTo>
                  <a:lnTo>
                    <a:pt x="774077" y="383540"/>
                  </a:lnTo>
                  <a:lnTo>
                    <a:pt x="772160" y="382270"/>
                  </a:lnTo>
                  <a:lnTo>
                    <a:pt x="770267" y="383540"/>
                  </a:lnTo>
                  <a:lnTo>
                    <a:pt x="768743" y="383540"/>
                  </a:lnTo>
                  <a:lnTo>
                    <a:pt x="767981" y="386080"/>
                  </a:lnTo>
                  <a:lnTo>
                    <a:pt x="768743" y="387350"/>
                  </a:lnTo>
                  <a:lnTo>
                    <a:pt x="773658" y="398780"/>
                  </a:lnTo>
                  <a:lnTo>
                    <a:pt x="778776" y="411480"/>
                  </a:lnTo>
                  <a:lnTo>
                    <a:pt x="784136" y="422910"/>
                  </a:lnTo>
                  <a:lnTo>
                    <a:pt x="789749" y="434340"/>
                  </a:lnTo>
                  <a:lnTo>
                    <a:pt x="784974" y="431800"/>
                  </a:lnTo>
                  <a:lnTo>
                    <a:pt x="782447" y="430530"/>
                  </a:lnTo>
                  <a:lnTo>
                    <a:pt x="777862" y="427990"/>
                  </a:lnTo>
                  <a:lnTo>
                    <a:pt x="767981" y="420370"/>
                  </a:lnTo>
                  <a:lnTo>
                    <a:pt x="766470" y="419100"/>
                  </a:lnTo>
                  <a:lnTo>
                    <a:pt x="764578" y="419100"/>
                  </a:lnTo>
                  <a:lnTo>
                    <a:pt x="762292" y="422910"/>
                  </a:lnTo>
                  <a:lnTo>
                    <a:pt x="762292" y="424180"/>
                  </a:lnTo>
                  <a:lnTo>
                    <a:pt x="763816" y="425450"/>
                  </a:lnTo>
                  <a:lnTo>
                    <a:pt x="768743" y="429260"/>
                  </a:lnTo>
                  <a:lnTo>
                    <a:pt x="774077" y="433070"/>
                  </a:lnTo>
                  <a:lnTo>
                    <a:pt x="779018" y="436880"/>
                  </a:lnTo>
                  <a:lnTo>
                    <a:pt x="789038" y="441960"/>
                  </a:lnTo>
                  <a:lnTo>
                    <a:pt x="794067" y="443230"/>
                  </a:lnTo>
                  <a:lnTo>
                    <a:pt x="800036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03859" y="467360"/>
                  </a:lnTo>
                  <a:lnTo>
                    <a:pt x="796607" y="463550"/>
                  </a:lnTo>
                  <a:lnTo>
                    <a:pt x="788797" y="458470"/>
                  </a:lnTo>
                  <a:lnTo>
                    <a:pt x="782828" y="454660"/>
                  </a:lnTo>
                  <a:lnTo>
                    <a:pt x="779386" y="454660"/>
                  </a:lnTo>
                  <a:lnTo>
                    <a:pt x="777113" y="458470"/>
                  </a:lnTo>
                  <a:lnTo>
                    <a:pt x="777468" y="459740"/>
                  </a:lnTo>
                  <a:lnTo>
                    <a:pt x="779018" y="461010"/>
                  </a:lnTo>
                  <a:lnTo>
                    <a:pt x="786206" y="464820"/>
                  </a:lnTo>
                  <a:lnTo>
                    <a:pt x="796493" y="471170"/>
                  </a:lnTo>
                  <a:lnTo>
                    <a:pt x="806742" y="476250"/>
                  </a:lnTo>
                  <a:lnTo>
                    <a:pt x="813790" y="480060"/>
                  </a:lnTo>
                  <a:lnTo>
                    <a:pt x="817803" y="486410"/>
                  </a:lnTo>
                  <a:lnTo>
                    <a:pt x="821931" y="494030"/>
                  </a:lnTo>
                  <a:lnTo>
                    <a:pt x="826160" y="500380"/>
                  </a:lnTo>
                  <a:lnTo>
                    <a:pt x="830491" y="506730"/>
                  </a:lnTo>
                  <a:lnTo>
                    <a:pt x="827354" y="510540"/>
                  </a:lnTo>
                  <a:lnTo>
                    <a:pt x="824382" y="514350"/>
                  </a:lnTo>
                  <a:lnTo>
                    <a:pt x="821613" y="518160"/>
                  </a:lnTo>
                  <a:lnTo>
                    <a:pt x="815301" y="513080"/>
                  </a:lnTo>
                  <a:lnTo>
                    <a:pt x="802220" y="502920"/>
                  </a:lnTo>
                  <a:lnTo>
                    <a:pt x="773455" y="473710"/>
                  </a:lnTo>
                  <a:lnTo>
                    <a:pt x="753148" y="424180"/>
                  </a:lnTo>
                  <a:lnTo>
                    <a:pt x="751446" y="406400"/>
                  </a:lnTo>
                  <a:lnTo>
                    <a:pt x="751547" y="397510"/>
                  </a:lnTo>
                  <a:lnTo>
                    <a:pt x="751878" y="386080"/>
                  </a:lnTo>
                  <a:lnTo>
                    <a:pt x="754989" y="364490"/>
                  </a:lnTo>
                  <a:lnTo>
                    <a:pt x="760844" y="342900"/>
                  </a:lnTo>
                  <a:lnTo>
                    <a:pt x="765263" y="347980"/>
                  </a:lnTo>
                  <a:lnTo>
                    <a:pt x="769772" y="353060"/>
                  </a:lnTo>
                  <a:lnTo>
                    <a:pt x="774369" y="358140"/>
                  </a:lnTo>
                  <a:lnTo>
                    <a:pt x="779018" y="363220"/>
                  </a:lnTo>
                  <a:lnTo>
                    <a:pt x="784504" y="369570"/>
                  </a:lnTo>
                  <a:lnTo>
                    <a:pt x="789749" y="375920"/>
                  </a:lnTo>
                  <a:lnTo>
                    <a:pt x="794969" y="381000"/>
                  </a:lnTo>
                  <a:lnTo>
                    <a:pt x="795261" y="382270"/>
                  </a:lnTo>
                  <a:lnTo>
                    <a:pt x="795705" y="382270"/>
                  </a:lnTo>
                  <a:lnTo>
                    <a:pt x="796201" y="383540"/>
                  </a:lnTo>
                  <a:lnTo>
                    <a:pt x="801090" y="388620"/>
                  </a:lnTo>
                  <a:lnTo>
                    <a:pt x="827989" y="427990"/>
                  </a:lnTo>
                  <a:lnTo>
                    <a:pt x="841070" y="467360"/>
                  </a:lnTo>
                  <a:lnTo>
                    <a:pt x="844638" y="492760"/>
                  </a:lnTo>
                  <a:lnTo>
                    <a:pt x="844638" y="445604"/>
                  </a:lnTo>
                  <a:lnTo>
                    <a:pt x="843102" y="448310"/>
                  </a:lnTo>
                  <a:lnTo>
                    <a:pt x="842124" y="444500"/>
                  </a:lnTo>
                  <a:lnTo>
                    <a:pt x="841082" y="441960"/>
                  </a:lnTo>
                  <a:lnTo>
                    <a:pt x="839876" y="439420"/>
                  </a:lnTo>
                  <a:lnTo>
                    <a:pt x="834021" y="425450"/>
                  </a:lnTo>
                  <a:lnTo>
                    <a:pt x="826566" y="411480"/>
                  </a:lnTo>
                  <a:lnTo>
                    <a:pt x="817333" y="397510"/>
                  </a:lnTo>
                  <a:lnTo>
                    <a:pt x="806157" y="384810"/>
                  </a:lnTo>
                  <a:lnTo>
                    <a:pt x="806399" y="384810"/>
                  </a:lnTo>
                  <a:lnTo>
                    <a:pt x="800163" y="359410"/>
                  </a:lnTo>
                  <a:lnTo>
                    <a:pt x="800227" y="350520"/>
                  </a:lnTo>
                  <a:lnTo>
                    <a:pt x="805840" y="30734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12" y="281940"/>
                  </a:lnTo>
                  <a:lnTo>
                    <a:pt x="834136" y="233680"/>
                  </a:lnTo>
                  <a:lnTo>
                    <a:pt x="849642" y="264160"/>
                  </a:lnTo>
                  <a:lnTo>
                    <a:pt x="861174" y="293370"/>
                  </a:lnTo>
                  <a:lnTo>
                    <a:pt x="868603" y="321310"/>
                  </a:lnTo>
                  <a:lnTo>
                    <a:pt x="871689" y="346710"/>
                  </a:lnTo>
                  <a:lnTo>
                    <a:pt x="871778" y="350520"/>
                  </a:lnTo>
                  <a:lnTo>
                    <a:pt x="871778" y="306920"/>
                  </a:lnTo>
                  <a:lnTo>
                    <a:pt x="854036" y="256540"/>
                  </a:lnTo>
                  <a:lnTo>
                    <a:pt x="835329" y="222250"/>
                  </a:lnTo>
                  <a:lnTo>
                    <a:pt x="831900" y="222250"/>
                  </a:lnTo>
                  <a:lnTo>
                    <a:pt x="807173" y="279400"/>
                  </a:lnTo>
                  <a:lnTo>
                    <a:pt x="805141" y="285750"/>
                  </a:lnTo>
                  <a:lnTo>
                    <a:pt x="803452" y="290830"/>
                  </a:lnTo>
                  <a:lnTo>
                    <a:pt x="801928" y="295910"/>
                  </a:lnTo>
                  <a:lnTo>
                    <a:pt x="798029" y="285750"/>
                  </a:lnTo>
                  <a:lnTo>
                    <a:pt x="794029" y="275590"/>
                  </a:lnTo>
                  <a:lnTo>
                    <a:pt x="790905" y="265430"/>
                  </a:lnTo>
                  <a:lnTo>
                    <a:pt x="789647" y="259080"/>
                  </a:lnTo>
                  <a:lnTo>
                    <a:pt x="789647" y="256540"/>
                  </a:lnTo>
                  <a:lnTo>
                    <a:pt x="790054" y="255270"/>
                  </a:lnTo>
                  <a:lnTo>
                    <a:pt x="790067" y="237490"/>
                  </a:lnTo>
                  <a:lnTo>
                    <a:pt x="789330" y="223520"/>
                  </a:lnTo>
                  <a:lnTo>
                    <a:pt x="786892" y="204470"/>
                  </a:lnTo>
                  <a:lnTo>
                    <a:pt x="784199" y="188887"/>
                  </a:lnTo>
                  <a:lnTo>
                    <a:pt x="784199" y="265430"/>
                  </a:lnTo>
                  <a:lnTo>
                    <a:pt x="772464" y="250190"/>
                  </a:lnTo>
                  <a:lnTo>
                    <a:pt x="760755" y="237490"/>
                  </a:lnTo>
                  <a:lnTo>
                    <a:pt x="752652" y="229870"/>
                  </a:lnTo>
                  <a:lnTo>
                    <a:pt x="743661" y="220980"/>
                  </a:lnTo>
                  <a:lnTo>
                    <a:pt x="736371" y="214630"/>
                  </a:lnTo>
                  <a:lnTo>
                    <a:pt x="733361" y="212090"/>
                  </a:lnTo>
                  <a:lnTo>
                    <a:pt x="732980" y="212090"/>
                  </a:lnTo>
                  <a:lnTo>
                    <a:pt x="724230" y="203200"/>
                  </a:lnTo>
                  <a:lnTo>
                    <a:pt x="693597" y="156210"/>
                  </a:lnTo>
                  <a:lnTo>
                    <a:pt x="681799" y="110490"/>
                  </a:lnTo>
                  <a:lnTo>
                    <a:pt x="679577" y="87630"/>
                  </a:lnTo>
                  <a:lnTo>
                    <a:pt x="684733" y="90170"/>
                  </a:lnTo>
                  <a:lnTo>
                    <a:pt x="687730" y="91440"/>
                  </a:lnTo>
                  <a:lnTo>
                    <a:pt x="692289" y="93980"/>
                  </a:lnTo>
                  <a:lnTo>
                    <a:pt x="724306" y="115570"/>
                  </a:lnTo>
                  <a:lnTo>
                    <a:pt x="763104" y="154940"/>
                  </a:lnTo>
                  <a:lnTo>
                    <a:pt x="775423" y="177800"/>
                  </a:lnTo>
                  <a:lnTo>
                    <a:pt x="775220" y="177800"/>
                  </a:lnTo>
                  <a:lnTo>
                    <a:pt x="780211" y="204470"/>
                  </a:lnTo>
                  <a:lnTo>
                    <a:pt x="782624" y="224790"/>
                  </a:lnTo>
                  <a:lnTo>
                    <a:pt x="783272" y="237490"/>
                  </a:lnTo>
                  <a:lnTo>
                    <a:pt x="783297" y="242570"/>
                  </a:lnTo>
                  <a:lnTo>
                    <a:pt x="783196" y="260350"/>
                  </a:lnTo>
                  <a:lnTo>
                    <a:pt x="783577" y="262890"/>
                  </a:lnTo>
                  <a:lnTo>
                    <a:pt x="784199" y="265430"/>
                  </a:lnTo>
                  <a:lnTo>
                    <a:pt x="784199" y="188887"/>
                  </a:lnTo>
                  <a:lnTo>
                    <a:pt x="782066" y="176530"/>
                  </a:lnTo>
                  <a:lnTo>
                    <a:pt x="781685" y="176530"/>
                  </a:lnTo>
                  <a:lnTo>
                    <a:pt x="769010" y="151130"/>
                  </a:lnTo>
                  <a:lnTo>
                    <a:pt x="750443" y="129540"/>
                  </a:lnTo>
                  <a:lnTo>
                    <a:pt x="728675" y="110490"/>
                  </a:lnTo>
                  <a:lnTo>
                    <a:pt x="706348" y="95250"/>
                  </a:lnTo>
                  <a:lnTo>
                    <a:pt x="695693" y="87630"/>
                  </a:lnTo>
                  <a:lnTo>
                    <a:pt x="685825" y="82550"/>
                  </a:lnTo>
                  <a:lnTo>
                    <a:pt x="681266" y="80010"/>
                  </a:lnTo>
                  <a:lnTo>
                    <a:pt x="677824" y="78740"/>
                  </a:lnTo>
                  <a:lnTo>
                    <a:pt x="675563" y="77470"/>
                  </a:lnTo>
                  <a:lnTo>
                    <a:pt x="672896" y="78740"/>
                  </a:lnTo>
                  <a:lnTo>
                    <a:pt x="672858" y="82550"/>
                  </a:lnTo>
                  <a:lnTo>
                    <a:pt x="672769" y="85090"/>
                  </a:lnTo>
                  <a:lnTo>
                    <a:pt x="672655" y="91440"/>
                  </a:lnTo>
                  <a:lnTo>
                    <a:pt x="672782" y="97790"/>
                  </a:lnTo>
                  <a:lnTo>
                    <a:pt x="673125" y="104140"/>
                  </a:lnTo>
                  <a:lnTo>
                    <a:pt x="673811" y="110490"/>
                  </a:lnTo>
                  <a:lnTo>
                    <a:pt x="671449" y="109220"/>
                  </a:lnTo>
                  <a:lnTo>
                    <a:pt x="670229" y="107950"/>
                  </a:lnTo>
                  <a:lnTo>
                    <a:pt x="667677" y="106680"/>
                  </a:lnTo>
                  <a:lnTo>
                    <a:pt x="666369" y="105410"/>
                  </a:lnTo>
                  <a:lnTo>
                    <a:pt x="665060" y="104140"/>
                  </a:lnTo>
                  <a:lnTo>
                    <a:pt x="663092" y="102870"/>
                  </a:lnTo>
                  <a:lnTo>
                    <a:pt x="661136" y="101600"/>
                  </a:lnTo>
                  <a:lnTo>
                    <a:pt x="658596" y="99060"/>
                  </a:lnTo>
                  <a:lnTo>
                    <a:pt x="653249" y="95250"/>
                  </a:lnTo>
                  <a:lnTo>
                    <a:pt x="648385" y="90487"/>
                  </a:lnTo>
                  <a:lnTo>
                    <a:pt x="648385" y="99060"/>
                  </a:lnTo>
                  <a:lnTo>
                    <a:pt x="635114" y="100330"/>
                  </a:lnTo>
                  <a:lnTo>
                    <a:pt x="628764" y="101600"/>
                  </a:lnTo>
                  <a:lnTo>
                    <a:pt x="611263" y="102870"/>
                  </a:lnTo>
                  <a:lnTo>
                    <a:pt x="585482" y="102870"/>
                  </a:lnTo>
                  <a:lnTo>
                    <a:pt x="535559" y="87630"/>
                  </a:lnTo>
                  <a:lnTo>
                    <a:pt x="510882" y="70472"/>
                  </a:lnTo>
                  <a:lnTo>
                    <a:pt x="510882" y="80010"/>
                  </a:lnTo>
                  <a:lnTo>
                    <a:pt x="499046" y="81280"/>
                  </a:lnTo>
                  <a:lnTo>
                    <a:pt x="487362" y="83820"/>
                  </a:lnTo>
                  <a:lnTo>
                    <a:pt x="475830" y="85090"/>
                  </a:lnTo>
                  <a:lnTo>
                    <a:pt x="441020" y="85090"/>
                  </a:lnTo>
                  <a:lnTo>
                    <a:pt x="429247" y="83820"/>
                  </a:lnTo>
                  <a:lnTo>
                    <a:pt x="417385" y="81280"/>
                  </a:lnTo>
                  <a:lnTo>
                    <a:pt x="422046" y="76200"/>
                  </a:lnTo>
                  <a:lnTo>
                    <a:pt x="427075" y="71120"/>
                  </a:lnTo>
                  <a:lnTo>
                    <a:pt x="432549" y="67310"/>
                  </a:lnTo>
                  <a:lnTo>
                    <a:pt x="438556" y="62230"/>
                  </a:lnTo>
                  <a:lnTo>
                    <a:pt x="445935" y="57150"/>
                  </a:lnTo>
                  <a:lnTo>
                    <a:pt x="453974" y="52070"/>
                  </a:lnTo>
                  <a:lnTo>
                    <a:pt x="462661" y="45720"/>
                  </a:lnTo>
                  <a:lnTo>
                    <a:pt x="472008" y="40640"/>
                  </a:lnTo>
                  <a:lnTo>
                    <a:pt x="472528" y="41910"/>
                  </a:lnTo>
                  <a:lnTo>
                    <a:pt x="480568" y="50800"/>
                  </a:lnTo>
                  <a:lnTo>
                    <a:pt x="484492" y="55880"/>
                  </a:lnTo>
                  <a:lnTo>
                    <a:pt x="471627" y="59690"/>
                  </a:lnTo>
                  <a:lnTo>
                    <a:pt x="457847" y="63500"/>
                  </a:lnTo>
                  <a:lnTo>
                    <a:pt x="446849" y="67310"/>
                  </a:lnTo>
                  <a:lnTo>
                    <a:pt x="442366" y="69850"/>
                  </a:lnTo>
                  <a:lnTo>
                    <a:pt x="440461" y="69850"/>
                  </a:lnTo>
                  <a:lnTo>
                    <a:pt x="439712" y="72390"/>
                  </a:lnTo>
                  <a:lnTo>
                    <a:pt x="440461" y="73660"/>
                  </a:lnTo>
                  <a:lnTo>
                    <a:pt x="440867" y="76200"/>
                  </a:lnTo>
                  <a:lnTo>
                    <a:pt x="444639" y="76200"/>
                  </a:lnTo>
                  <a:lnTo>
                    <a:pt x="464781" y="68580"/>
                  </a:lnTo>
                  <a:lnTo>
                    <a:pt x="476250" y="63500"/>
                  </a:lnTo>
                  <a:lnTo>
                    <a:pt x="490181" y="60960"/>
                  </a:lnTo>
                  <a:lnTo>
                    <a:pt x="495604" y="66040"/>
                  </a:lnTo>
                  <a:lnTo>
                    <a:pt x="502259" y="72390"/>
                  </a:lnTo>
                  <a:lnTo>
                    <a:pt x="508038" y="77470"/>
                  </a:lnTo>
                  <a:lnTo>
                    <a:pt x="510882" y="80010"/>
                  </a:lnTo>
                  <a:lnTo>
                    <a:pt x="510882" y="70472"/>
                  </a:lnTo>
                  <a:lnTo>
                    <a:pt x="499732" y="60960"/>
                  </a:lnTo>
                  <a:lnTo>
                    <a:pt x="493776" y="55880"/>
                  </a:lnTo>
                  <a:lnTo>
                    <a:pt x="479666" y="40640"/>
                  </a:lnTo>
                  <a:lnTo>
                    <a:pt x="478485" y="39370"/>
                  </a:lnTo>
                  <a:lnTo>
                    <a:pt x="478015" y="38100"/>
                  </a:lnTo>
                  <a:lnTo>
                    <a:pt x="476592" y="36830"/>
                  </a:lnTo>
                  <a:lnTo>
                    <a:pt x="474141" y="33020"/>
                  </a:lnTo>
                  <a:lnTo>
                    <a:pt x="471766" y="29210"/>
                  </a:lnTo>
                  <a:lnTo>
                    <a:pt x="468642" y="25400"/>
                  </a:lnTo>
                  <a:lnTo>
                    <a:pt x="465315" y="17780"/>
                  </a:lnTo>
                  <a:lnTo>
                    <a:pt x="462330" y="7620"/>
                  </a:lnTo>
                  <a:lnTo>
                    <a:pt x="474332" y="11430"/>
                  </a:lnTo>
                  <a:lnTo>
                    <a:pt x="486765" y="12700"/>
                  </a:lnTo>
                  <a:lnTo>
                    <a:pt x="499491" y="15240"/>
                  </a:lnTo>
                  <a:lnTo>
                    <a:pt x="512356" y="15240"/>
                  </a:lnTo>
                  <a:lnTo>
                    <a:pt x="542861" y="19050"/>
                  </a:lnTo>
                  <a:lnTo>
                    <a:pt x="553427" y="21590"/>
                  </a:lnTo>
                  <a:lnTo>
                    <a:pt x="575386" y="29210"/>
                  </a:lnTo>
                  <a:lnTo>
                    <a:pt x="585482" y="34290"/>
                  </a:lnTo>
                  <a:lnTo>
                    <a:pt x="594131" y="40640"/>
                  </a:lnTo>
                  <a:lnTo>
                    <a:pt x="601306" y="45720"/>
                  </a:lnTo>
                  <a:lnTo>
                    <a:pt x="607860" y="50800"/>
                  </a:lnTo>
                  <a:lnTo>
                    <a:pt x="613981" y="57150"/>
                  </a:lnTo>
                  <a:lnTo>
                    <a:pt x="619887" y="63500"/>
                  </a:lnTo>
                  <a:lnTo>
                    <a:pt x="622579" y="68580"/>
                  </a:lnTo>
                  <a:lnTo>
                    <a:pt x="626325" y="74930"/>
                  </a:lnTo>
                  <a:lnTo>
                    <a:pt x="630885" y="81280"/>
                  </a:lnTo>
                  <a:lnTo>
                    <a:pt x="635990" y="87630"/>
                  </a:lnTo>
                  <a:lnTo>
                    <a:pt x="640143" y="91440"/>
                  </a:lnTo>
                  <a:lnTo>
                    <a:pt x="644588" y="96520"/>
                  </a:lnTo>
                  <a:lnTo>
                    <a:pt x="648385" y="99060"/>
                  </a:lnTo>
                  <a:lnTo>
                    <a:pt x="648385" y="90487"/>
                  </a:lnTo>
                  <a:lnTo>
                    <a:pt x="646772" y="88900"/>
                  </a:lnTo>
                  <a:lnTo>
                    <a:pt x="640943" y="82550"/>
                  </a:lnTo>
                  <a:lnTo>
                    <a:pt x="635342" y="76200"/>
                  </a:lnTo>
                  <a:lnTo>
                    <a:pt x="630021" y="68580"/>
                  </a:lnTo>
                  <a:lnTo>
                    <a:pt x="626300" y="60960"/>
                  </a:lnTo>
                  <a:lnTo>
                    <a:pt x="625919" y="59690"/>
                  </a:lnTo>
                  <a:lnTo>
                    <a:pt x="625246" y="58420"/>
                  </a:lnTo>
                  <a:lnTo>
                    <a:pt x="624700" y="58420"/>
                  </a:lnTo>
                  <a:lnTo>
                    <a:pt x="618604" y="52070"/>
                  </a:lnTo>
                  <a:lnTo>
                    <a:pt x="612305" y="45720"/>
                  </a:lnTo>
                  <a:lnTo>
                    <a:pt x="605523" y="40640"/>
                  </a:lnTo>
                  <a:lnTo>
                    <a:pt x="597954" y="34290"/>
                  </a:lnTo>
                  <a:lnTo>
                    <a:pt x="589203" y="29210"/>
                  </a:lnTo>
                  <a:lnTo>
                    <a:pt x="543153" y="12700"/>
                  </a:lnTo>
                  <a:lnTo>
                    <a:pt x="498894" y="7620"/>
                  </a:lnTo>
                  <a:lnTo>
                    <a:pt x="484962" y="6350"/>
                  </a:lnTo>
                  <a:lnTo>
                    <a:pt x="471601" y="3810"/>
                  </a:lnTo>
                  <a:lnTo>
                    <a:pt x="459105" y="0"/>
                  </a:lnTo>
                  <a:lnTo>
                    <a:pt x="455129" y="0"/>
                  </a:lnTo>
                  <a:lnTo>
                    <a:pt x="454431" y="2540"/>
                  </a:lnTo>
                  <a:lnTo>
                    <a:pt x="454240" y="2540"/>
                  </a:lnTo>
                  <a:lnTo>
                    <a:pt x="456590" y="12700"/>
                  </a:lnTo>
                  <a:lnTo>
                    <a:pt x="459562" y="20320"/>
                  </a:lnTo>
                  <a:lnTo>
                    <a:pt x="463372" y="27940"/>
                  </a:lnTo>
                  <a:lnTo>
                    <a:pt x="467944" y="35560"/>
                  </a:lnTo>
                  <a:lnTo>
                    <a:pt x="458609" y="40640"/>
                  </a:lnTo>
                  <a:lnTo>
                    <a:pt x="449910" y="45720"/>
                  </a:lnTo>
                  <a:lnTo>
                    <a:pt x="441833" y="50800"/>
                  </a:lnTo>
                  <a:lnTo>
                    <a:pt x="434378" y="57150"/>
                  </a:lnTo>
                  <a:lnTo>
                    <a:pt x="426808" y="62230"/>
                  </a:lnTo>
                  <a:lnTo>
                    <a:pt x="419976" y="68580"/>
                  </a:lnTo>
                  <a:lnTo>
                    <a:pt x="413791" y="76200"/>
                  </a:lnTo>
                  <a:lnTo>
                    <a:pt x="408152" y="82550"/>
                  </a:lnTo>
                  <a:lnTo>
                    <a:pt x="406615" y="83820"/>
                  </a:lnTo>
                  <a:lnTo>
                    <a:pt x="407746" y="87630"/>
                  </a:lnTo>
                  <a:lnTo>
                    <a:pt x="410400" y="87630"/>
                  </a:lnTo>
                  <a:lnTo>
                    <a:pt x="424040" y="90170"/>
                  </a:lnTo>
                  <a:lnTo>
                    <a:pt x="451167" y="92710"/>
                  </a:lnTo>
                  <a:lnTo>
                    <a:pt x="464807" y="91440"/>
                  </a:lnTo>
                  <a:lnTo>
                    <a:pt x="477824" y="91440"/>
                  </a:lnTo>
                  <a:lnTo>
                    <a:pt x="490969" y="90170"/>
                  </a:lnTo>
                  <a:lnTo>
                    <a:pt x="518083" y="85090"/>
                  </a:lnTo>
                  <a:lnTo>
                    <a:pt x="518718" y="85090"/>
                  </a:lnTo>
                  <a:lnTo>
                    <a:pt x="564489" y="105410"/>
                  </a:lnTo>
                  <a:lnTo>
                    <a:pt x="581698" y="109220"/>
                  </a:lnTo>
                  <a:lnTo>
                    <a:pt x="599427" y="109220"/>
                  </a:lnTo>
                  <a:lnTo>
                    <a:pt x="599427" y="110490"/>
                  </a:lnTo>
                  <a:lnTo>
                    <a:pt x="611898" y="109220"/>
                  </a:lnTo>
                  <a:lnTo>
                    <a:pt x="619137" y="109220"/>
                  </a:lnTo>
                  <a:lnTo>
                    <a:pt x="623963" y="107950"/>
                  </a:lnTo>
                  <a:lnTo>
                    <a:pt x="636600" y="106680"/>
                  </a:lnTo>
                  <a:lnTo>
                    <a:pt x="654570" y="105410"/>
                  </a:lnTo>
                  <a:lnTo>
                    <a:pt x="655002" y="105410"/>
                  </a:lnTo>
                  <a:lnTo>
                    <a:pt x="671563" y="116840"/>
                  </a:lnTo>
                  <a:lnTo>
                    <a:pt x="675157" y="119380"/>
                  </a:lnTo>
                  <a:lnTo>
                    <a:pt x="682523" y="147320"/>
                  </a:lnTo>
                  <a:lnTo>
                    <a:pt x="692988" y="170180"/>
                  </a:lnTo>
                  <a:lnTo>
                    <a:pt x="704710" y="189230"/>
                  </a:lnTo>
                  <a:lnTo>
                    <a:pt x="715899" y="204470"/>
                  </a:lnTo>
                  <a:lnTo>
                    <a:pt x="719289" y="208280"/>
                  </a:lnTo>
                  <a:lnTo>
                    <a:pt x="724611" y="213360"/>
                  </a:lnTo>
                  <a:lnTo>
                    <a:pt x="728408" y="217170"/>
                  </a:lnTo>
                  <a:lnTo>
                    <a:pt x="729195" y="218440"/>
                  </a:lnTo>
                  <a:lnTo>
                    <a:pt x="742365" y="228600"/>
                  </a:lnTo>
                  <a:lnTo>
                    <a:pt x="749033" y="234950"/>
                  </a:lnTo>
                  <a:lnTo>
                    <a:pt x="755802" y="242570"/>
                  </a:lnTo>
                  <a:lnTo>
                    <a:pt x="762533" y="248920"/>
                  </a:lnTo>
                  <a:lnTo>
                    <a:pt x="769213" y="257810"/>
                  </a:lnTo>
                  <a:lnTo>
                    <a:pt x="782878" y="274320"/>
                  </a:lnTo>
                  <a:lnTo>
                    <a:pt x="788136" y="284480"/>
                  </a:lnTo>
                  <a:lnTo>
                    <a:pt x="790829" y="290830"/>
                  </a:lnTo>
                  <a:lnTo>
                    <a:pt x="793813" y="297180"/>
                  </a:lnTo>
                  <a:lnTo>
                    <a:pt x="796455" y="303530"/>
                  </a:lnTo>
                  <a:lnTo>
                    <a:pt x="799058" y="307340"/>
                  </a:lnTo>
                  <a:lnTo>
                    <a:pt x="797255" y="316230"/>
                  </a:lnTo>
                  <a:lnTo>
                    <a:pt x="795921" y="323850"/>
                  </a:lnTo>
                  <a:lnTo>
                    <a:pt x="794994" y="331470"/>
                  </a:lnTo>
                  <a:lnTo>
                    <a:pt x="794105" y="341630"/>
                  </a:lnTo>
                  <a:lnTo>
                    <a:pt x="793699" y="350520"/>
                  </a:lnTo>
                  <a:lnTo>
                    <a:pt x="793661" y="363220"/>
                  </a:lnTo>
                  <a:lnTo>
                    <a:pt x="793877" y="369570"/>
                  </a:lnTo>
                  <a:lnTo>
                    <a:pt x="787273" y="363220"/>
                  </a:lnTo>
                  <a:lnTo>
                    <a:pt x="772985" y="346710"/>
                  </a:lnTo>
                  <a:lnTo>
                    <a:pt x="769721" y="342900"/>
                  </a:lnTo>
                  <a:lnTo>
                    <a:pt x="767549" y="340360"/>
                  </a:lnTo>
                  <a:lnTo>
                    <a:pt x="762292" y="334010"/>
                  </a:lnTo>
                  <a:lnTo>
                    <a:pt x="760374" y="332740"/>
                  </a:lnTo>
                  <a:lnTo>
                    <a:pt x="757313" y="332740"/>
                  </a:lnTo>
                  <a:lnTo>
                    <a:pt x="756196" y="335280"/>
                  </a:lnTo>
                  <a:lnTo>
                    <a:pt x="749109" y="359410"/>
                  </a:lnTo>
                  <a:lnTo>
                    <a:pt x="745312" y="383540"/>
                  </a:lnTo>
                  <a:lnTo>
                    <a:pt x="744588" y="405130"/>
                  </a:lnTo>
                  <a:lnTo>
                    <a:pt x="746683" y="424180"/>
                  </a:lnTo>
                  <a:lnTo>
                    <a:pt x="758571" y="461010"/>
                  </a:lnTo>
                  <a:lnTo>
                    <a:pt x="791578" y="502920"/>
                  </a:lnTo>
                  <a:lnTo>
                    <a:pt x="807834" y="515620"/>
                  </a:lnTo>
                  <a:lnTo>
                    <a:pt x="812761" y="520700"/>
                  </a:lnTo>
                  <a:lnTo>
                    <a:pt x="817638" y="524510"/>
                  </a:lnTo>
                  <a:lnTo>
                    <a:pt x="814082" y="530860"/>
                  </a:lnTo>
                  <a:lnTo>
                    <a:pt x="810755" y="535940"/>
                  </a:lnTo>
                  <a:lnTo>
                    <a:pt x="807694" y="542290"/>
                  </a:lnTo>
                  <a:lnTo>
                    <a:pt x="804900" y="548640"/>
                  </a:lnTo>
                  <a:lnTo>
                    <a:pt x="801852" y="554990"/>
                  </a:lnTo>
                  <a:lnTo>
                    <a:pt x="799172" y="562610"/>
                  </a:lnTo>
                  <a:lnTo>
                    <a:pt x="798449" y="565061"/>
                  </a:lnTo>
                  <a:lnTo>
                    <a:pt x="798449" y="626110"/>
                  </a:lnTo>
                  <a:lnTo>
                    <a:pt x="797509" y="654050"/>
                  </a:lnTo>
                  <a:lnTo>
                    <a:pt x="790079" y="679450"/>
                  </a:lnTo>
                  <a:lnTo>
                    <a:pt x="777113" y="704850"/>
                  </a:lnTo>
                  <a:lnTo>
                    <a:pt x="776630" y="704850"/>
                  </a:lnTo>
                  <a:lnTo>
                    <a:pt x="762215" y="707390"/>
                  </a:lnTo>
                  <a:lnTo>
                    <a:pt x="755040" y="707390"/>
                  </a:lnTo>
                  <a:lnTo>
                    <a:pt x="747890" y="708660"/>
                  </a:lnTo>
                  <a:lnTo>
                    <a:pt x="750519" y="702310"/>
                  </a:lnTo>
                  <a:lnTo>
                    <a:pt x="751636" y="699770"/>
                  </a:lnTo>
                  <a:lnTo>
                    <a:pt x="752106" y="698500"/>
                  </a:lnTo>
                  <a:lnTo>
                    <a:pt x="753529" y="694690"/>
                  </a:lnTo>
                  <a:lnTo>
                    <a:pt x="757720" y="683260"/>
                  </a:lnTo>
                  <a:lnTo>
                    <a:pt x="757910" y="681990"/>
                  </a:lnTo>
                  <a:lnTo>
                    <a:pt x="761873" y="680720"/>
                  </a:lnTo>
                  <a:lnTo>
                    <a:pt x="765987" y="678180"/>
                  </a:lnTo>
                  <a:lnTo>
                    <a:pt x="772769" y="673100"/>
                  </a:lnTo>
                  <a:lnTo>
                    <a:pt x="774471" y="671830"/>
                  </a:lnTo>
                  <a:lnTo>
                    <a:pt x="784720" y="660400"/>
                  </a:lnTo>
                  <a:lnTo>
                    <a:pt x="784720" y="657860"/>
                  </a:lnTo>
                  <a:lnTo>
                    <a:pt x="783196" y="656590"/>
                  </a:lnTo>
                  <a:lnTo>
                    <a:pt x="782066" y="655320"/>
                  </a:lnTo>
                  <a:lnTo>
                    <a:pt x="779780" y="656590"/>
                  </a:lnTo>
                  <a:lnTo>
                    <a:pt x="778649" y="656590"/>
                  </a:lnTo>
                  <a:lnTo>
                    <a:pt x="774471" y="661670"/>
                  </a:lnTo>
                  <a:lnTo>
                    <a:pt x="769886" y="666750"/>
                  </a:lnTo>
                  <a:lnTo>
                    <a:pt x="765683" y="669290"/>
                  </a:lnTo>
                  <a:lnTo>
                    <a:pt x="763993" y="671830"/>
                  </a:lnTo>
                  <a:lnTo>
                    <a:pt x="762292" y="673100"/>
                  </a:lnTo>
                  <a:lnTo>
                    <a:pt x="760577" y="673100"/>
                  </a:lnTo>
                  <a:lnTo>
                    <a:pt x="762317" y="666750"/>
                  </a:lnTo>
                  <a:lnTo>
                    <a:pt x="763905" y="660400"/>
                  </a:lnTo>
                  <a:lnTo>
                    <a:pt x="765390" y="654050"/>
                  </a:lnTo>
                  <a:lnTo>
                    <a:pt x="766749" y="647700"/>
                  </a:lnTo>
                  <a:lnTo>
                    <a:pt x="769150" y="646430"/>
                  </a:lnTo>
                  <a:lnTo>
                    <a:pt x="771982" y="645160"/>
                  </a:lnTo>
                  <a:lnTo>
                    <a:pt x="774827" y="642620"/>
                  </a:lnTo>
                  <a:lnTo>
                    <a:pt x="778256" y="638810"/>
                  </a:lnTo>
                  <a:lnTo>
                    <a:pt x="781685" y="636270"/>
                  </a:lnTo>
                  <a:lnTo>
                    <a:pt x="785495" y="631190"/>
                  </a:lnTo>
                  <a:lnTo>
                    <a:pt x="786625" y="629920"/>
                  </a:lnTo>
                  <a:lnTo>
                    <a:pt x="786625" y="628650"/>
                  </a:lnTo>
                  <a:lnTo>
                    <a:pt x="785114" y="626110"/>
                  </a:lnTo>
                  <a:lnTo>
                    <a:pt x="781685" y="626110"/>
                  </a:lnTo>
                  <a:lnTo>
                    <a:pt x="780529" y="627380"/>
                  </a:lnTo>
                  <a:lnTo>
                    <a:pt x="776744" y="631190"/>
                  </a:lnTo>
                  <a:lnTo>
                    <a:pt x="773290" y="635000"/>
                  </a:lnTo>
                  <a:lnTo>
                    <a:pt x="770267" y="637540"/>
                  </a:lnTo>
                  <a:lnTo>
                    <a:pt x="769645" y="637540"/>
                  </a:lnTo>
                  <a:lnTo>
                    <a:pt x="768426" y="638810"/>
                  </a:lnTo>
                  <a:lnTo>
                    <a:pt x="773176" y="599440"/>
                  </a:lnTo>
                  <a:lnTo>
                    <a:pt x="773290" y="596900"/>
                  </a:lnTo>
                  <a:lnTo>
                    <a:pt x="772160" y="595630"/>
                  </a:lnTo>
                  <a:lnTo>
                    <a:pt x="770267" y="595630"/>
                  </a:lnTo>
                  <a:lnTo>
                    <a:pt x="768375" y="594360"/>
                  </a:lnTo>
                  <a:lnTo>
                    <a:pt x="766838" y="596900"/>
                  </a:lnTo>
                  <a:lnTo>
                    <a:pt x="766470" y="598170"/>
                  </a:lnTo>
                  <a:lnTo>
                    <a:pt x="765657" y="608330"/>
                  </a:lnTo>
                  <a:lnTo>
                    <a:pt x="764603" y="618490"/>
                  </a:lnTo>
                  <a:lnTo>
                    <a:pt x="763295" y="628650"/>
                  </a:lnTo>
                  <a:lnTo>
                    <a:pt x="761707" y="638810"/>
                  </a:lnTo>
                  <a:lnTo>
                    <a:pt x="759777" y="636270"/>
                  </a:lnTo>
                  <a:lnTo>
                    <a:pt x="758850" y="635000"/>
                  </a:lnTo>
                  <a:lnTo>
                    <a:pt x="753148" y="623570"/>
                  </a:lnTo>
                  <a:lnTo>
                    <a:pt x="752779" y="622300"/>
                  </a:lnTo>
                  <a:lnTo>
                    <a:pt x="750862" y="621030"/>
                  </a:lnTo>
                  <a:lnTo>
                    <a:pt x="748969" y="621030"/>
                  </a:lnTo>
                  <a:lnTo>
                    <a:pt x="747064" y="622300"/>
                  </a:lnTo>
                  <a:lnTo>
                    <a:pt x="746315" y="623570"/>
                  </a:lnTo>
                  <a:lnTo>
                    <a:pt x="748969" y="631190"/>
                  </a:lnTo>
                  <a:lnTo>
                    <a:pt x="750862" y="635000"/>
                  </a:lnTo>
                  <a:lnTo>
                    <a:pt x="753529" y="638810"/>
                  </a:lnTo>
                  <a:lnTo>
                    <a:pt x="755383" y="642620"/>
                  </a:lnTo>
                  <a:lnTo>
                    <a:pt x="757770" y="643890"/>
                  </a:lnTo>
                  <a:lnTo>
                    <a:pt x="760196" y="646430"/>
                  </a:lnTo>
                  <a:lnTo>
                    <a:pt x="758837" y="652780"/>
                  </a:lnTo>
                  <a:lnTo>
                    <a:pt x="757351" y="659130"/>
                  </a:lnTo>
                  <a:lnTo>
                    <a:pt x="755713" y="665480"/>
                  </a:lnTo>
                  <a:lnTo>
                    <a:pt x="753935" y="673100"/>
                  </a:lnTo>
                  <a:lnTo>
                    <a:pt x="752335" y="670560"/>
                  </a:lnTo>
                  <a:lnTo>
                    <a:pt x="751636" y="668020"/>
                  </a:lnTo>
                  <a:lnTo>
                    <a:pt x="749325" y="664210"/>
                  </a:lnTo>
                  <a:lnTo>
                    <a:pt x="747064" y="659130"/>
                  </a:lnTo>
                  <a:lnTo>
                    <a:pt x="744423" y="651510"/>
                  </a:lnTo>
                  <a:lnTo>
                    <a:pt x="743623" y="650240"/>
                  </a:lnTo>
                  <a:lnTo>
                    <a:pt x="741730" y="648970"/>
                  </a:lnTo>
                  <a:lnTo>
                    <a:pt x="739825" y="650240"/>
                  </a:lnTo>
                  <a:lnTo>
                    <a:pt x="738327" y="650240"/>
                  </a:lnTo>
                  <a:lnTo>
                    <a:pt x="737171" y="652780"/>
                  </a:lnTo>
                  <a:lnTo>
                    <a:pt x="737946" y="654050"/>
                  </a:lnTo>
                  <a:lnTo>
                    <a:pt x="740587" y="661670"/>
                  </a:lnTo>
                  <a:lnTo>
                    <a:pt x="747483" y="675640"/>
                  </a:lnTo>
                  <a:lnTo>
                    <a:pt x="751370" y="680720"/>
                  </a:lnTo>
                  <a:lnTo>
                    <a:pt x="751205" y="680720"/>
                  </a:lnTo>
                  <a:lnTo>
                    <a:pt x="745185" y="698500"/>
                  </a:lnTo>
                  <a:lnTo>
                    <a:pt x="744994" y="698500"/>
                  </a:lnTo>
                  <a:lnTo>
                    <a:pt x="742124" y="694690"/>
                  </a:lnTo>
                  <a:lnTo>
                    <a:pt x="739470" y="690880"/>
                  </a:lnTo>
                  <a:lnTo>
                    <a:pt x="737171" y="687070"/>
                  </a:lnTo>
                  <a:lnTo>
                    <a:pt x="736803" y="685800"/>
                  </a:lnTo>
                  <a:lnTo>
                    <a:pt x="734885" y="681990"/>
                  </a:lnTo>
                  <a:lnTo>
                    <a:pt x="734504" y="680720"/>
                  </a:lnTo>
                  <a:lnTo>
                    <a:pt x="733755" y="679450"/>
                  </a:lnTo>
                  <a:lnTo>
                    <a:pt x="731850" y="678180"/>
                  </a:lnTo>
                  <a:lnTo>
                    <a:pt x="730338" y="679450"/>
                  </a:lnTo>
                  <a:lnTo>
                    <a:pt x="728408" y="679450"/>
                  </a:lnTo>
                  <a:lnTo>
                    <a:pt x="727659" y="681990"/>
                  </a:lnTo>
                  <a:lnTo>
                    <a:pt x="728408" y="683260"/>
                  </a:lnTo>
                  <a:lnTo>
                    <a:pt x="728802" y="684530"/>
                  </a:lnTo>
                  <a:lnTo>
                    <a:pt x="730719" y="688340"/>
                  </a:lnTo>
                  <a:lnTo>
                    <a:pt x="731443" y="689610"/>
                  </a:lnTo>
                  <a:lnTo>
                    <a:pt x="734263" y="694690"/>
                  </a:lnTo>
                  <a:lnTo>
                    <a:pt x="737806" y="699770"/>
                  </a:lnTo>
                  <a:lnTo>
                    <a:pt x="741908" y="704850"/>
                  </a:lnTo>
                  <a:lnTo>
                    <a:pt x="740206" y="708660"/>
                  </a:lnTo>
                  <a:lnTo>
                    <a:pt x="735253" y="709930"/>
                  </a:lnTo>
                  <a:lnTo>
                    <a:pt x="724446" y="712470"/>
                  </a:lnTo>
                  <a:lnTo>
                    <a:pt x="713244" y="716280"/>
                  </a:lnTo>
                  <a:lnTo>
                    <a:pt x="707110" y="717550"/>
                  </a:lnTo>
                  <a:lnTo>
                    <a:pt x="707491" y="706120"/>
                  </a:lnTo>
                  <a:lnTo>
                    <a:pt x="708837" y="695960"/>
                  </a:lnTo>
                  <a:lnTo>
                    <a:pt x="719670" y="659130"/>
                  </a:lnTo>
                  <a:lnTo>
                    <a:pt x="742899" y="618490"/>
                  </a:lnTo>
                  <a:lnTo>
                    <a:pt x="750519" y="604520"/>
                  </a:lnTo>
                  <a:lnTo>
                    <a:pt x="751636" y="600710"/>
                  </a:lnTo>
                  <a:lnTo>
                    <a:pt x="756259" y="590550"/>
                  </a:lnTo>
                  <a:lnTo>
                    <a:pt x="760577" y="580390"/>
                  </a:lnTo>
                  <a:lnTo>
                    <a:pt x="764603" y="568960"/>
                  </a:lnTo>
                  <a:lnTo>
                    <a:pt x="768375" y="557530"/>
                  </a:lnTo>
                  <a:lnTo>
                    <a:pt x="773176" y="562610"/>
                  </a:lnTo>
                  <a:lnTo>
                    <a:pt x="777303" y="568960"/>
                  </a:lnTo>
                  <a:lnTo>
                    <a:pt x="780923" y="575310"/>
                  </a:lnTo>
                  <a:lnTo>
                    <a:pt x="785495" y="581660"/>
                  </a:lnTo>
                  <a:lnTo>
                    <a:pt x="789292" y="589280"/>
                  </a:lnTo>
                  <a:lnTo>
                    <a:pt x="791959" y="596900"/>
                  </a:lnTo>
                  <a:lnTo>
                    <a:pt x="798449" y="626110"/>
                  </a:lnTo>
                  <a:lnTo>
                    <a:pt x="798449" y="565061"/>
                  </a:lnTo>
                  <a:lnTo>
                    <a:pt x="796912" y="570230"/>
                  </a:lnTo>
                  <a:lnTo>
                    <a:pt x="795756" y="575310"/>
                  </a:lnTo>
                  <a:lnTo>
                    <a:pt x="794740" y="579120"/>
                  </a:lnTo>
                  <a:lnTo>
                    <a:pt x="793750" y="584200"/>
                  </a:lnTo>
                  <a:lnTo>
                    <a:pt x="791718" y="580390"/>
                  </a:lnTo>
                  <a:lnTo>
                    <a:pt x="789368" y="575310"/>
                  </a:lnTo>
                  <a:lnTo>
                    <a:pt x="786625" y="571500"/>
                  </a:lnTo>
                  <a:lnTo>
                    <a:pt x="782993" y="565150"/>
                  </a:lnTo>
                  <a:lnTo>
                    <a:pt x="778929" y="56007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5" y="548640"/>
                  </a:lnTo>
                  <a:lnTo>
                    <a:pt x="767981" y="547370"/>
                  </a:lnTo>
                  <a:lnTo>
                    <a:pt x="764578" y="547370"/>
                  </a:lnTo>
                  <a:lnTo>
                    <a:pt x="763816" y="549910"/>
                  </a:lnTo>
                  <a:lnTo>
                    <a:pt x="759879" y="562610"/>
                  </a:lnTo>
                  <a:lnTo>
                    <a:pt x="755535" y="575310"/>
                  </a:lnTo>
                  <a:lnTo>
                    <a:pt x="750760" y="586740"/>
                  </a:lnTo>
                  <a:lnTo>
                    <a:pt x="745540" y="598170"/>
                  </a:lnTo>
                  <a:lnTo>
                    <a:pt x="744423" y="600710"/>
                  </a:lnTo>
                  <a:lnTo>
                    <a:pt x="742899" y="604520"/>
                  </a:lnTo>
                  <a:lnTo>
                    <a:pt x="741375" y="607060"/>
                  </a:lnTo>
                  <a:lnTo>
                    <a:pt x="740244" y="609600"/>
                  </a:lnTo>
                  <a:lnTo>
                    <a:pt x="737171" y="614680"/>
                  </a:lnTo>
                  <a:lnTo>
                    <a:pt x="727735" y="629920"/>
                  </a:lnTo>
                  <a:lnTo>
                    <a:pt x="719861" y="643890"/>
                  </a:lnTo>
                  <a:lnTo>
                    <a:pt x="704392" y="683260"/>
                  </a:lnTo>
                  <a:lnTo>
                    <a:pt x="700265" y="720090"/>
                  </a:lnTo>
                  <a:lnTo>
                    <a:pt x="696188" y="721360"/>
                  </a:lnTo>
                  <a:lnTo>
                    <a:pt x="694169" y="722630"/>
                  </a:lnTo>
                  <a:lnTo>
                    <a:pt x="670356" y="734060"/>
                  </a:lnTo>
                  <a:lnTo>
                    <a:pt x="649020" y="748030"/>
                  </a:lnTo>
                  <a:lnTo>
                    <a:pt x="630110" y="765810"/>
                  </a:lnTo>
                  <a:lnTo>
                    <a:pt x="613549" y="784860"/>
                  </a:lnTo>
                  <a:lnTo>
                    <a:pt x="608037" y="793750"/>
                  </a:lnTo>
                  <a:lnTo>
                    <a:pt x="602234" y="801370"/>
                  </a:lnTo>
                  <a:lnTo>
                    <a:pt x="596011" y="806450"/>
                  </a:lnTo>
                  <a:lnTo>
                    <a:pt x="589216" y="812800"/>
                  </a:lnTo>
                  <a:lnTo>
                    <a:pt x="582993" y="815340"/>
                  </a:lnTo>
                  <a:lnTo>
                    <a:pt x="576313" y="819150"/>
                  </a:lnTo>
                  <a:lnTo>
                    <a:pt x="569137" y="820420"/>
                  </a:lnTo>
                  <a:lnTo>
                    <a:pt x="561454" y="821690"/>
                  </a:lnTo>
                  <a:lnTo>
                    <a:pt x="575297" y="805180"/>
                  </a:lnTo>
                  <a:lnTo>
                    <a:pt x="586955" y="786130"/>
                  </a:lnTo>
                  <a:lnTo>
                    <a:pt x="596595" y="764540"/>
                  </a:lnTo>
                  <a:lnTo>
                    <a:pt x="602551" y="748030"/>
                  </a:lnTo>
                  <a:lnTo>
                    <a:pt x="604393" y="742950"/>
                  </a:lnTo>
                  <a:lnTo>
                    <a:pt x="605180" y="740410"/>
                  </a:lnTo>
                  <a:lnTo>
                    <a:pt x="602538" y="737870"/>
                  </a:lnTo>
                  <a:lnTo>
                    <a:pt x="599859" y="739140"/>
                  </a:lnTo>
                  <a:lnTo>
                    <a:pt x="595718" y="740740"/>
                  </a:lnTo>
                  <a:lnTo>
                    <a:pt x="595718" y="748030"/>
                  </a:lnTo>
                  <a:lnTo>
                    <a:pt x="586981" y="769620"/>
                  </a:lnTo>
                  <a:lnTo>
                    <a:pt x="563029" y="810260"/>
                  </a:lnTo>
                  <a:lnTo>
                    <a:pt x="527710" y="842010"/>
                  </a:lnTo>
                  <a:lnTo>
                    <a:pt x="477850" y="863600"/>
                  </a:lnTo>
                  <a:lnTo>
                    <a:pt x="440461" y="871220"/>
                  </a:lnTo>
                  <a:lnTo>
                    <a:pt x="418299" y="871220"/>
                  </a:lnTo>
                  <a:lnTo>
                    <a:pt x="409968" y="872490"/>
                  </a:lnTo>
                  <a:lnTo>
                    <a:pt x="402437" y="873760"/>
                  </a:lnTo>
                  <a:lnTo>
                    <a:pt x="395592" y="876300"/>
                  </a:lnTo>
                  <a:lnTo>
                    <a:pt x="377545" y="883920"/>
                  </a:lnTo>
                  <a:lnTo>
                    <a:pt x="359435" y="889000"/>
                  </a:lnTo>
                  <a:lnTo>
                    <a:pt x="333819" y="896620"/>
                  </a:lnTo>
                  <a:lnTo>
                    <a:pt x="325158" y="897890"/>
                  </a:lnTo>
                  <a:lnTo>
                    <a:pt x="323837" y="895350"/>
                  </a:lnTo>
                  <a:lnTo>
                    <a:pt x="322834" y="894080"/>
                  </a:lnTo>
                  <a:lnTo>
                    <a:pt x="322541" y="892810"/>
                  </a:lnTo>
                  <a:lnTo>
                    <a:pt x="322110" y="891540"/>
                  </a:lnTo>
                  <a:lnTo>
                    <a:pt x="321805" y="890270"/>
                  </a:lnTo>
                  <a:lnTo>
                    <a:pt x="321627" y="889000"/>
                  </a:lnTo>
                  <a:lnTo>
                    <a:pt x="341922" y="883920"/>
                  </a:lnTo>
                  <a:lnTo>
                    <a:pt x="360680" y="877570"/>
                  </a:lnTo>
                  <a:lnTo>
                    <a:pt x="406781" y="853440"/>
                  </a:lnTo>
                  <a:lnTo>
                    <a:pt x="436245" y="819150"/>
                  </a:lnTo>
                  <a:lnTo>
                    <a:pt x="437946" y="819150"/>
                  </a:lnTo>
                  <a:lnTo>
                    <a:pt x="438200" y="817880"/>
                  </a:lnTo>
                  <a:lnTo>
                    <a:pt x="438404" y="817880"/>
                  </a:lnTo>
                  <a:lnTo>
                    <a:pt x="438404" y="816610"/>
                  </a:lnTo>
                  <a:lnTo>
                    <a:pt x="441439" y="812800"/>
                  </a:lnTo>
                  <a:lnTo>
                    <a:pt x="448500" y="803910"/>
                  </a:lnTo>
                  <a:lnTo>
                    <a:pt x="459600" y="793750"/>
                  </a:lnTo>
                  <a:lnTo>
                    <a:pt x="498678" y="769620"/>
                  </a:lnTo>
                  <a:lnTo>
                    <a:pt x="545465" y="758190"/>
                  </a:lnTo>
                  <a:lnTo>
                    <a:pt x="552907" y="756920"/>
                  </a:lnTo>
                  <a:lnTo>
                    <a:pt x="560171" y="756920"/>
                  </a:lnTo>
                  <a:lnTo>
                    <a:pt x="574332" y="754380"/>
                  </a:lnTo>
                  <a:lnTo>
                    <a:pt x="581812" y="753110"/>
                  </a:lnTo>
                  <a:lnTo>
                    <a:pt x="595718" y="748030"/>
                  </a:lnTo>
                  <a:lnTo>
                    <a:pt x="595718" y="740740"/>
                  </a:lnTo>
                  <a:lnTo>
                    <a:pt x="586676" y="744220"/>
                  </a:lnTo>
                  <a:lnTo>
                    <a:pt x="579996" y="745490"/>
                  </a:lnTo>
                  <a:lnTo>
                    <a:pt x="573214" y="748030"/>
                  </a:lnTo>
                  <a:lnTo>
                    <a:pt x="559117" y="750570"/>
                  </a:lnTo>
                  <a:lnTo>
                    <a:pt x="551992" y="750570"/>
                  </a:lnTo>
                  <a:lnTo>
                    <a:pt x="544690" y="751840"/>
                  </a:lnTo>
                  <a:lnTo>
                    <a:pt x="544322" y="751840"/>
                  </a:lnTo>
                  <a:lnTo>
                    <a:pt x="544893" y="754380"/>
                  </a:lnTo>
                  <a:lnTo>
                    <a:pt x="544322" y="751840"/>
                  </a:lnTo>
                  <a:lnTo>
                    <a:pt x="527659" y="754380"/>
                  </a:lnTo>
                  <a:lnTo>
                    <a:pt x="511454" y="758190"/>
                  </a:lnTo>
                  <a:lnTo>
                    <a:pt x="473417" y="774700"/>
                  </a:lnTo>
                  <a:lnTo>
                    <a:pt x="451904" y="791210"/>
                  </a:lnTo>
                  <a:lnTo>
                    <a:pt x="446951" y="786942"/>
                  </a:lnTo>
                  <a:lnTo>
                    <a:pt x="446951" y="796290"/>
                  </a:lnTo>
                  <a:lnTo>
                    <a:pt x="442048" y="801370"/>
                  </a:lnTo>
                  <a:lnTo>
                    <a:pt x="437400" y="806450"/>
                  </a:lnTo>
                  <a:lnTo>
                    <a:pt x="433120" y="812800"/>
                  </a:lnTo>
                  <a:lnTo>
                    <a:pt x="426250" y="808990"/>
                  </a:lnTo>
                  <a:lnTo>
                    <a:pt x="412445" y="803910"/>
                  </a:lnTo>
                  <a:lnTo>
                    <a:pt x="409981" y="798830"/>
                  </a:lnTo>
                  <a:lnTo>
                    <a:pt x="405968" y="793750"/>
                  </a:lnTo>
                  <a:lnTo>
                    <a:pt x="401281" y="788670"/>
                  </a:lnTo>
                  <a:lnTo>
                    <a:pt x="400519" y="787400"/>
                  </a:lnTo>
                  <a:lnTo>
                    <a:pt x="395668" y="782320"/>
                  </a:lnTo>
                  <a:lnTo>
                    <a:pt x="394906" y="782320"/>
                  </a:lnTo>
                  <a:lnTo>
                    <a:pt x="393433" y="781050"/>
                  </a:lnTo>
                  <a:lnTo>
                    <a:pt x="391706" y="781050"/>
                  </a:lnTo>
                  <a:lnTo>
                    <a:pt x="390232" y="782320"/>
                  </a:lnTo>
                  <a:lnTo>
                    <a:pt x="389255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4" y="797560"/>
                  </a:lnTo>
                  <a:lnTo>
                    <a:pt x="401396" y="798830"/>
                  </a:lnTo>
                  <a:lnTo>
                    <a:pt x="390207" y="795020"/>
                  </a:lnTo>
                  <a:lnTo>
                    <a:pt x="384619" y="792480"/>
                  </a:lnTo>
                  <a:lnTo>
                    <a:pt x="382892" y="788670"/>
                  </a:lnTo>
                  <a:lnTo>
                    <a:pt x="380580" y="783590"/>
                  </a:lnTo>
                  <a:lnTo>
                    <a:pt x="375793" y="777240"/>
                  </a:lnTo>
                  <a:lnTo>
                    <a:pt x="371221" y="774700"/>
                  </a:lnTo>
                  <a:lnTo>
                    <a:pt x="370065" y="773430"/>
                  </a:lnTo>
                  <a:lnTo>
                    <a:pt x="368960" y="773430"/>
                  </a:lnTo>
                  <a:lnTo>
                    <a:pt x="367792" y="772160"/>
                  </a:lnTo>
                  <a:lnTo>
                    <a:pt x="366661" y="772160"/>
                  </a:lnTo>
                  <a:lnTo>
                    <a:pt x="365518" y="770890"/>
                  </a:lnTo>
                  <a:lnTo>
                    <a:pt x="362496" y="770890"/>
                  </a:lnTo>
                  <a:lnTo>
                    <a:pt x="360946" y="772160"/>
                  </a:lnTo>
                  <a:lnTo>
                    <a:pt x="360565" y="774700"/>
                  </a:lnTo>
                  <a:lnTo>
                    <a:pt x="360222" y="775970"/>
                  </a:lnTo>
                  <a:lnTo>
                    <a:pt x="364388" y="778510"/>
                  </a:lnTo>
                  <a:lnTo>
                    <a:pt x="365899" y="778510"/>
                  </a:lnTo>
                  <a:lnTo>
                    <a:pt x="372135" y="784860"/>
                  </a:lnTo>
                  <a:lnTo>
                    <a:pt x="374700" y="788670"/>
                  </a:lnTo>
                  <a:lnTo>
                    <a:pt x="353301" y="779780"/>
                  </a:lnTo>
                  <a:lnTo>
                    <a:pt x="342265" y="774700"/>
                  </a:lnTo>
                  <a:lnTo>
                    <a:pt x="330885" y="770890"/>
                  </a:lnTo>
                  <a:lnTo>
                    <a:pt x="329018" y="769620"/>
                  </a:lnTo>
                  <a:lnTo>
                    <a:pt x="327113" y="770890"/>
                  </a:lnTo>
                  <a:lnTo>
                    <a:pt x="325577" y="773430"/>
                  </a:lnTo>
                  <a:lnTo>
                    <a:pt x="326720" y="775970"/>
                  </a:lnTo>
                  <a:lnTo>
                    <a:pt x="328244" y="777240"/>
                  </a:lnTo>
                  <a:lnTo>
                    <a:pt x="338810" y="781050"/>
                  </a:lnTo>
                  <a:lnTo>
                    <a:pt x="349707" y="786130"/>
                  </a:lnTo>
                  <a:lnTo>
                    <a:pt x="372275" y="795020"/>
                  </a:lnTo>
                  <a:lnTo>
                    <a:pt x="353720" y="795020"/>
                  </a:lnTo>
                  <a:lnTo>
                    <a:pt x="352209" y="796290"/>
                  </a:lnTo>
                  <a:lnTo>
                    <a:pt x="352209" y="797560"/>
                  </a:lnTo>
                  <a:lnTo>
                    <a:pt x="351828" y="798830"/>
                  </a:lnTo>
                  <a:lnTo>
                    <a:pt x="353352" y="801370"/>
                  </a:lnTo>
                  <a:lnTo>
                    <a:pt x="374548" y="801370"/>
                  </a:lnTo>
                  <a:lnTo>
                    <a:pt x="379374" y="800100"/>
                  </a:lnTo>
                  <a:lnTo>
                    <a:pt x="383527" y="798830"/>
                  </a:lnTo>
                  <a:lnTo>
                    <a:pt x="402183" y="806450"/>
                  </a:lnTo>
                  <a:lnTo>
                    <a:pt x="399935" y="807720"/>
                  </a:lnTo>
                  <a:lnTo>
                    <a:pt x="397611" y="807720"/>
                  </a:lnTo>
                  <a:lnTo>
                    <a:pt x="395185" y="808990"/>
                  </a:lnTo>
                  <a:lnTo>
                    <a:pt x="390232" y="808990"/>
                  </a:lnTo>
                  <a:lnTo>
                    <a:pt x="384924" y="810260"/>
                  </a:lnTo>
                  <a:lnTo>
                    <a:pt x="378079" y="810260"/>
                  </a:lnTo>
                  <a:lnTo>
                    <a:pt x="376580" y="811530"/>
                  </a:lnTo>
                  <a:lnTo>
                    <a:pt x="376923" y="814070"/>
                  </a:lnTo>
                  <a:lnTo>
                    <a:pt x="376923" y="815340"/>
                  </a:lnTo>
                  <a:lnTo>
                    <a:pt x="378472" y="817880"/>
                  </a:lnTo>
                  <a:lnTo>
                    <a:pt x="380339" y="817880"/>
                  </a:lnTo>
                  <a:lnTo>
                    <a:pt x="385699" y="816610"/>
                  </a:lnTo>
                  <a:lnTo>
                    <a:pt x="391414" y="816610"/>
                  </a:lnTo>
                  <a:lnTo>
                    <a:pt x="401624" y="814070"/>
                  </a:lnTo>
                  <a:lnTo>
                    <a:pt x="406234" y="812800"/>
                  </a:lnTo>
                  <a:lnTo>
                    <a:pt x="410819" y="810260"/>
                  </a:lnTo>
                  <a:lnTo>
                    <a:pt x="429577" y="817880"/>
                  </a:lnTo>
                  <a:lnTo>
                    <a:pt x="425500" y="825500"/>
                  </a:lnTo>
                  <a:lnTo>
                    <a:pt x="420331" y="831850"/>
                  </a:lnTo>
                  <a:lnTo>
                    <a:pt x="414134" y="838200"/>
                  </a:lnTo>
                  <a:lnTo>
                    <a:pt x="407835" y="835660"/>
                  </a:lnTo>
                  <a:lnTo>
                    <a:pt x="407416" y="835660"/>
                  </a:lnTo>
                  <a:lnTo>
                    <a:pt x="407416" y="844550"/>
                  </a:lnTo>
                  <a:lnTo>
                    <a:pt x="403148" y="847090"/>
                  </a:lnTo>
                  <a:lnTo>
                    <a:pt x="398538" y="850900"/>
                  </a:lnTo>
                  <a:lnTo>
                    <a:pt x="393598" y="853440"/>
                  </a:lnTo>
                  <a:lnTo>
                    <a:pt x="318401" y="833120"/>
                  </a:lnTo>
                  <a:lnTo>
                    <a:pt x="309003" y="830580"/>
                  </a:lnTo>
                  <a:lnTo>
                    <a:pt x="290195" y="825500"/>
                  </a:lnTo>
                  <a:lnTo>
                    <a:pt x="268249" y="829310"/>
                  </a:lnTo>
                  <a:lnTo>
                    <a:pt x="247015" y="830580"/>
                  </a:lnTo>
                  <a:lnTo>
                    <a:pt x="226644" y="829310"/>
                  </a:lnTo>
                  <a:lnTo>
                    <a:pt x="189077" y="820420"/>
                  </a:lnTo>
                  <a:lnTo>
                    <a:pt x="156057" y="801370"/>
                  </a:lnTo>
                  <a:lnTo>
                    <a:pt x="141439" y="786130"/>
                  </a:lnTo>
                  <a:lnTo>
                    <a:pt x="128536" y="768350"/>
                  </a:lnTo>
                  <a:lnTo>
                    <a:pt x="122097" y="758190"/>
                  </a:lnTo>
                  <a:lnTo>
                    <a:pt x="115595" y="750570"/>
                  </a:lnTo>
                  <a:lnTo>
                    <a:pt x="110147" y="742950"/>
                  </a:lnTo>
                  <a:lnTo>
                    <a:pt x="93878" y="723900"/>
                  </a:lnTo>
                  <a:lnTo>
                    <a:pt x="119481" y="723900"/>
                  </a:lnTo>
                  <a:lnTo>
                    <a:pt x="169468" y="732790"/>
                  </a:lnTo>
                  <a:lnTo>
                    <a:pt x="219862" y="753110"/>
                  </a:lnTo>
                  <a:lnTo>
                    <a:pt x="271030" y="787400"/>
                  </a:lnTo>
                  <a:lnTo>
                    <a:pt x="296265" y="808990"/>
                  </a:lnTo>
                  <a:lnTo>
                    <a:pt x="302983" y="811530"/>
                  </a:lnTo>
                  <a:lnTo>
                    <a:pt x="338239" y="822960"/>
                  </a:lnTo>
                  <a:lnTo>
                    <a:pt x="355638" y="829310"/>
                  </a:lnTo>
                  <a:lnTo>
                    <a:pt x="367017" y="831850"/>
                  </a:lnTo>
                  <a:lnTo>
                    <a:pt x="378396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7" y="842010"/>
                  </a:lnTo>
                  <a:lnTo>
                    <a:pt x="407416" y="844550"/>
                  </a:lnTo>
                  <a:lnTo>
                    <a:pt x="407416" y="835660"/>
                  </a:lnTo>
                  <a:lnTo>
                    <a:pt x="404698" y="835660"/>
                  </a:lnTo>
                  <a:lnTo>
                    <a:pt x="388416" y="828040"/>
                  </a:lnTo>
                  <a:lnTo>
                    <a:pt x="380593" y="824230"/>
                  </a:lnTo>
                  <a:lnTo>
                    <a:pt x="372770" y="820420"/>
                  </a:lnTo>
                  <a:lnTo>
                    <a:pt x="330784" y="793750"/>
                  </a:lnTo>
                  <a:lnTo>
                    <a:pt x="299974" y="759460"/>
                  </a:lnTo>
                  <a:lnTo>
                    <a:pt x="329018" y="764540"/>
                  </a:lnTo>
                  <a:lnTo>
                    <a:pt x="346557" y="767080"/>
                  </a:lnTo>
                  <a:lnTo>
                    <a:pt x="355422" y="767080"/>
                  </a:lnTo>
                  <a:lnTo>
                    <a:pt x="364388" y="768350"/>
                  </a:lnTo>
                  <a:lnTo>
                    <a:pt x="379780" y="769620"/>
                  </a:lnTo>
                  <a:lnTo>
                    <a:pt x="393966" y="772160"/>
                  </a:lnTo>
                  <a:lnTo>
                    <a:pt x="406869" y="775970"/>
                  </a:lnTo>
                  <a:lnTo>
                    <a:pt x="418401" y="778510"/>
                  </a:lnTo>
                  <a:lnTo>
                    <a:pt x="427367" y="782320"/>
                  </a:lnTo>
                  <a:lnTo>
                    <a:pt x="435140" y="786130"/>
                  </a:lnTo>
                  <a:lnTo>
                    <a:pt x="441667" y="791210"/>
                  </a:lnTo>
                  <a:lnTo>
                    <a:pt x="446951" y="796290"/>
                  </a:lnTo>
                  <a:lnTo>
                    <a:pt x="446951" y="786942"/>
                  </a:lnTo>
                  <a:lnTo>
                    <a:pt x="405739" y="768350"/>
                  </a:lnTo>
                  <a:lnTo>
                    <a:pt x="371716" y="762000"/>
                  </a:lnTo>
                  <a:lnTo>
                    <a:pt x="365125" y="762000"/>
                  </a:lnTo>
                  <a:lnTo>
                    <a:pt x="347459" y="759460"/>
                  </a:lnTo>
                  <a:lnTo>
                    <a:pt x="338607" y="759460"/>
                  </a:lnTo>
                  <a:lnTo>
                    <a:pt x="320929" y="756920"/>
                  </a:lnTo>
                  <a:lnTo>
                    <a:pt x="312089" y="754380"/>
                  </a:lnTo>
                  <a:lnTo>
                    <a:pt x="303237" y="753110"/>
                  </a:lnTo>
                  <a:lnTo>
                    <a:pt x="294373" y="750570"/>
                  </a:lnTo>
                  <a:lnTo>
                    <a:pt x="291706" y="750570"/>
                  </a:lnTo>
                  <a:lnTo>
                    <a:pt x="289445" y="753110"/>
                  </a:lnTo>
                  <a:lnTo>
                    <a:pt x="290576" y="755650"/>
                  </a:lnTo>
                  <a:lnTo>
                    <a:pt x="325031" y="798830"/>
                  </a:lnTo>
                  <a:lnTo>
                    <a:pt x="358178" y="820420"/>
                  </a:lnTo>
                  <a:lnTo>
                    <a:pt x="364528" y="824230"/>
                  </a:lnTo>
                  <a:lnTo>
                    <a:pt x="357530" y="821690"/>
                  </a:lnTo>
                  <a:lnTo>
                    <a:pt x="343090" y="817880"/>
                  </a:lnTo>
                  <a:lnTo>
                    <a:pt x="328701" y="812800"/>
                  </a:lnTo>
                  <a:lnTo>
                    <a:pt x="314388" y="808990"/>
                  </a:lnTo>
                  <a:lnTo>
                    <a:pt x="300164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4" y="746760"/>
                  </a:lnTo>
                  <a:lnTo>
                    <a:pt x="196608" y="735330"/>
                  </a:lnTo>
                  <a:lnTo>
                    <a:pt x="189014" y="731520"/>
                  </a:lnTo>
                  <a:lnTo>
                    <a:pt x="183680" y="684530"/>
                  </a:lnTo>
                  <a:lnTo>
                    <a:pt x="182156" y="679716"/>
                  </a:lnTo>
                  <a:lnTo>
                    <a:pt x="182156" y="728980"/>
                  </a:lnTo>
                  <a:lnTo>
                    <a:pt x="175983" y="727710"/>
                  </a:lnTo>
                  <a:lnTo>
                    <a:pt x="169773" y="725170"/>
                  </a:lnTo>
                  <a:lnTo>
                    <a:pt x="163537" y="723900"/>
                  </a:lnTo>
                  <a:lnTo>
                    <a:pt x="162407" y="721360"/>
                  </a:lnTo>
                  <a:lnTo>
                    <a:pt x="161391" y="718820"/>
                  </a:lnTo>
                  <a:lnTo>
                    <a:pt x="160858" y="717550"/>
                  </a:lnTo>
                  <a:lnTo>
                    <a:pt x="160502" y="716686"/>
                  </a:lnTo>
                  <a:lnTo>
                    <a:pt x="160134" y="717550"/>
                  </a:lnTo>
                  <a:lnTo>
                    <a:pt x="160362" y="716686"/>
                  </a:lnTo>
                  <a:lnTo>
                    <a:pt x="160324" y="716280"/>
                  </a:lnTo>
                  <a:lnTo>
                    <a:pt x="172275" y="687070"/>
                  </a:lnTo>
                  <a:lnTo>
                    <a:pt x="171119" y="685800"/>
                  </a:lnTo>
                  <a:lnTo>
                    <a:pt x="169621" y="684530"/>
                  </a:lnTo>
                  <a:lnTo>
                    <a:pt x="167716" y="684530"/>
                  </a:lnTo>
                  <a:lnTo>
                    <a:pt x="165798" y="685800"/>
                  </a:lnTo>
                  <a:lnTo>
                    <a:pt x="165049" y="687070"/>
                  </a:lnTo>
                  <a:lnTo>
                    <a:pt x="162166" y="694690"/>
                  </a:lnTo>
                  <a:lnTo>
                    <a:pt x="159486" y="701040"/>
                  </a:lnTo>
                  <a:lnTo>
                    <a:pt x="156705" y="707390"/>
                  </a:lnTo>
                  <a:lnTo>
                    <a:pt x="154000" y="701040"/>
                  </a:lnTo>
                  <a:lnTo>
                    <a:pt x="151460" y="694690"/>
                  </a:lnTo>
                  <a:lnTo>
                    <a:pt x="149034" y="688340"/>
                  </a:lnTo>
                  <a:lnTo>
                    <a:pt x="151485" y="683260"/>
                  </a:lnTo>
                  <a:lnTo>
                    <a:pt x="152095" y="681990"/>
                  </a:lnTo>
                  <a:lnTo>
                    <a:pt x="153136" y="679450"/>
                  </a:lnTo>
                  <a:lnTo>
                    <a:pt x="153644" y="678180"/>
                  </a:lnTo>
                  <a:lnTo>
                    <a:pt x="155930" y="673100"/>
                  </a:lnTo>
                  <a:lnTo>
                    <a:pt x="157810" y="668020"/>
                  </a:lnTo>
                  <a:lnTo>
                    <a:pt x="160477" y="662940"/>
                  </a:lnTo>
                  <a:lnTo>
                    <a:pt x="159740" y="660400"/>
                  </a:lnTo>
                  <a:lnTo>
                    <a:pt x="158216" y="660400"/>
                  </a:lnTo>
                  <a:lnTo>
                    <a:pt x="156298" y="659130"/>
                  </a:lnTo>
                  <a:lnTo>
                    <a:pt x="154406" y="660400"/>
                  </a:lnTo>
                  <a:lnTo>
                    <a:pt x="153644" y="661670"/>
                  </a:lnTo>
                  <a:lnTo>
                    <a:pt x="151726" y="666750"/>
                  </a:lnTo>
                  <a:lnTo>
                    <a:pt x="149453" y="670560"/>
                  </a:lnTo>
                  <a:lnTo>
                    <a:pt x="147561" y="675640"/>
                  </a:lnTo>
                  <a:lnTo>
                    <a:pt x="147015" y="676910"/>
                  </a:lnTo>
                  <a:lnTo>
                    <a:pt x="146431" y="678180"/>
                  </a:lnTo>
                  <a:lnTo>
                    <a:pt x="145884" y="679450"/>
                  </a:lnTo>
                  <a:lnTo>
                    <a:pt x="145173" y="676910"/>
                  </a:lnTo>
                  <a:lnTo>
                    <a:pt x="144437" y="674370"/>
                  </a:lnTo>
                  <a:lnTo>
                    <a:pt x="143776" y="673100"/>
                  </a:lnTo>
                  <a:lnTo>
                    <a:pt x="142544" y="669290"/>
                  </a:lnTo>
                  <a:lnTo>
                    <a:pt x="140296" y="661670"/>
                  </a:lnTo>
                  <a:lnTo>
                    <a:pt x="140982" y="661670"/>
                  </a:lnTo>
                  <a:lnTo>
                    <a:pt x="141084" y="660400"/>
                  </a:lnTo>
                  <a:lnTo>
                    <a:pt x="141478" y="657860"/>
                  </a:lnTo>
                  <a:lnTo>
                    <a:pt x="142214" y="654050"/>
                  </a:lnTo>
                  <a:lnTo>
                    <a:pt x="143357" y="651510"/>
                  </a:lnTo>
                  <a:lnTo>
                    <a:pt x="143878" y="650240"/>
                  </a:lnTo>
                  <a:lnTo>
                    <a:pt x="144907" y="647700"/>
                  </a:lnTo>
                  <a:lnTo>
                    <a:pt x="146418" y="645160"/>
                  </a:lnTo>
                  <a:lnTo>
                    <a:pt x="149821" y="641350"/>
                  </a:lnTo>
                  <a:lnTo>
                    <a:pt x="149821" y="638810"/>
                  </a:lnTo>
                  <a:lnTo>
                    <a:pt x="146773" y="636270"/>
                  </a:lnTo>
                  <a:lnTo>
                    <a:pt x="144907" y="636270"/>
                  </a:lnTo>
                  <a:lnTo>
                    <a:pt x="143776" y="637540"/>
                  </a:lnTo>
                  <a:lnTo>
                    <a:pt x="140716" y="641350"/>
                  </a:lnTo>
                  <a:lnTo>
                    <a:pt x="138823" y="645160"/>
                  </a:lnTo>
                  <a:lnTo>
                    <a:pt x="137299" y="648970"/>
                  </a:lnTo>
                  <a:lnTo>
                    <a:pt x="137083" y="648970"/>
                  </a:lnTo>
                  <a:lnTo>
                    <a:pt x="136994" y="650240"/>
                  </a:lnTo>
                  <a:lnTo>
                    <a:pt x="136817" y="650240"/>
                  </a:lnTo>
                  <a:lnTo>
                    <a:pt x="134759" y="642620"/>
                  </a:lnTo>
                  <a:lnTo>
                    <a:pt x="132803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79" y="619760"/>
                  </a:lnTo>
                  <a:lnTo>
                    <a:pt x="127038" y="618490"/>
                  </a:lnTo>
                  <a:lnTo>
                    <a:pt x="125488" y="618490"/>
                  </a:lnTo>
                  <a:lnTo>
                    <a:pt x="123571" y="619760"/>
                  </a:lnTo>
                  <a:lnTo>
                    <a:pt x="122453" y="621030"/>
                  </a:lnTo>
                  <a:lnTo>
                    <a:pt x="122821" y="622300"/>
                  </a:lnTo>
                  <a:lnTo>
                    <a:pt x="124599" y="629920"/>
                  </a:lnTo>
                  <a:lnTo>
                    <a:pt x="126530" y="637540"/>
                  </a:lnTo>
                  <a:lnTo>
                    <a:pt x="128587" y="646430"/>
                  </a:lnTo>
                  <a:lnTo>
                    <a:pt x="130771" y="654050"/>
                  </a:lnTo>
                  <a:lnTo>
                    <a:pt x="126885" y="651510"/>
                  </a:lnTo>
                  <a:lnTo>
                    <a:pt x="122783" y="648970"/>
                  </a:lnTo>
                  <a:lnTo>
                    <a:pt x="118630" y="645160"/>
                  </a:lnTo>
                  <a:lnTo>
                    <a:pt x="117119" y="643890"/>
                  </a:lnTo>
                  <a:lnTo>
                    <a:pt x="115227" y="645160"/>
                  </a:lnTo>
                  <a:lnTo>
                    <a:pt x="114071" y="646430"/>
                  </a:lnTo>
                  <a:lnTo>
                    <a:pt x="112534" y="647700"/>
                  </a:lnTo>
                  <a:lnTo>
                    <a:pt x="112953" y="648970"/>
                  </a:lnTo>
                  <a:lnTo>
                    <a:pt x="114452" y="650240"/>
                  </a:lnTo>
                  <a:lnTo>
                    <a:pt x="119405" y="655320"/>
                  </a:lnTo>
                  <a:lnTo>
                    <a:pt x="125120" y="659130"/>
                  </a:lnTo>
                  <a:lnTo>
                    <a:pt x="130429" y="660400"/>
                  </a:lnTo>
                  <a:lnTo>
                    <a:pt x="131483" y="661670"/>
                  </a:lnTo>
                  <a:lnTo>
                    <a:pt x="133235" y="661670"/>
                  </a:lnTo>
                  <a:lnTo>
                    <a:pt x="134531" y="666750"/>
                  </a:lnTo>
                  <a:lnTo>
                    <a:pt x="135890" y="670560"/>
                  </a:lnTo>
                  <a:lnTo>
                    <a:pt x="137299" y="674370"/>
                  </a:lnTo>
                  <a:lnTo>
                    <a:pt x="138176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3" y="680720"/>
                  </a:lnTo>
                  <a:lnTo>
                    <a:pt x="131572" y="678180"/>
                  </a:lnTo>
                  <a:lnTo>
                    <a:pt x="127787" y="676910"/>
                  </a:lnTo>
                  <a:lnTo>
                    <a:pt x="123571" y="675640"/>
                  </a:lnTo>
                  <a:lnTo>
                    <a:pt x="121691" y="674370"/>
                  </a:lnTo>
                  <a:lnTo>
                    <a:pt x="119761" y="675640"/>
                  </a:lnTo>
                  <a:lnTo>
                    <a:pt x="119037" y="676910"/>
                  </a:lnTo>
                  <a:lnTo>
                    <a:pt x="118630" y="678180"/>
                  </a:lnTo>
                  <a:lnTo>
                    <a:pt x="119405" y="680720"/>
                  </a:lnTo>
                  <a:lnTo>
                    <a:pt x="120904" y="680720"/>
                  </a:lnTo>
                  <a:lnTo>
                    <a:pt x="125120" y="683260"/>
                  </a:lnTo>
                  <a:lnTo>
                    <a:pt x="128879" y="684530"/>
                  </a:lnTo>
                  <a:lnTo>
                    <a:pt x="132727" y="687070"/>
                  </a:lnTo>
                  <a:lnTo>
                    <a:pt x="139255" y="689610"/>
                  </a:lnTo>
                  <a:lnTo>
                    <a:pt x="143103" y="692150"/>
                  </a:lnTo>
                  <a:lnTo>
                    <a:pt x="145935" y="699770"/>
                  </a:lnTo>
                  <a:lnTo>
                    <a:pt x="148920" y="706120"/>
                  </a:lnTo>
                  <a:lnTo>
                    <a:pt x="152044" y="713740"/>
                  </a:lnTo>
                  <a:lnTo>
                    <a:pt x="155346" y="721360"/>
                  </a:lnTo>
                  <a:lnTo>
                    <a:pt x="133553" y="717550"/>
                  </a:lnTo>
                  <a:lnTo>
                    <a:pt x="126250" y="717550"/>
                  </a:lnTo>
                  <a:lnTo>
                    <a:pt x="124942" y="715010"/>
                  </a:lnTo>
                  <a:lnTo>
                    <a:pt x="122085" y="709930"/>
                  </a:lnTo>
                  <a:lnTo>
                    <a:pt x="117030" y="693420"/>
                  </a:lnTo>
                  <a:lnTo>
                    <a:pt x="115862" y="689610"/>
                  </a:lnTo>
                  <a:lnTo>
                    <a:pt x="111226" y="670560"/>
                  </a:lnTo>
                  <a:lnTo>
                    <a:pt x="109905" y="662800"/>
                  </a:lnTo>
                  <a:lnTo>
                    <a:pt x="109905" y="693420"/>
                  </a:lnTo>
                  <a:lnTo>
                    <a:pt x="100190" y="681990"/>
                  </a:lnTo>
                  <a:lnTo>
                    <a:pt x="89496" y="671830"/>
                  </a:lnTo>
                  <a:lnTo>
                    <a:pt x="77774" y="661670"/>
                  </a:lnTo>
                  <a:lnTo>
                    <a:pt x="64998" y="652780"/>
                  </a:lnTo>
                  <a:lnTo>
                    <a:pt x="49504" y="640080"/>
                  </a:lnTo>
                  <a:lnTo>
                    <a:pt x="26060" y="608330"/>
                  </a:lnTo>
                  <a:lnTo>
                    <a:pt x="12319" y="567690"/>
                  </a:lnTo>
                  <a:lnTo>
                    <a:pt x="7048" y="523240"/>
                  </a:lnTo>
                  <a:lnTo>
                    <a:pt x="6997" y="495300"/>
                  </a:lnTo>
                  <a:lnTo>
                    <a:pt x="12166" y="499110"/>
                  </a:lnTo>
                  <a:lnTo>
                    <a:pt x="60274" y="542290"/>
                  </a:lnTo>
                  <a:lnTo>
                    <a:pt x="90093" y="588010"/>
                  </a:lnTo>
                  <a:lnTo>
                    <a:pt x="100012" y="613410"/>
                  </a:lnTo>
                  <a:lnTo>
                    <a:pt x="100431" y="614680"/>
                  </a:lnTo>
                  <a:lnTo>
                    <a:pt x="100825" y="614680"/>
                  </a:lnTo>
                  <a:lnTo>
                    <a:pt x="100088" y="621030"/>
                  </a:lnTo>
                  <a:lnTo>
                    <a:pt x="99936" y="624840"/>
                  </a:lnTo>
                  <a:lnTo>
                    <a:pt x="99822" y="629920"/>
                  </a:lnTo>
                  <a:lnTo>
                    <a:pt x="100012" y="635000"/>
                  </a:lnTo>
                  <a:lnTo>
                    <a:pt x="100965" y="648970"/>
                  </a:lnTo>
                  <a:lnTo>
                    <a:pt x="102958" y="662940"/>
                  </a:lnTo>
                  <a:lnTo>
                    <a:pt x="105956" y="678180"/>
                  </a:lnTo>
                  <a:lnTo>
                    <a:pt x="109905" y="693420"/>
                  </a:lnTo>
                  <a:lnTo>
                    <a:pt x="109905" y="662800"/>
                  </a:lnTo>
                  <a:lnTo>
                    <a:pt x="108204" y="652780"/>
                  </a:lnTo>
                  <a:lnTo>
                    <a:pt x="106946" y="636270"/>
                  </a:lnTo>
                  <a:lnTo>
                    <a:pt x="112534" y="591820"/>
                  </a:lnTo>
                  <a:lnTo>
                    <a:pt x="117690" y="577850"/>
                  </a:lnTo>
                  <a:lnTo>
                    <a:pt x="121246" y="585470"/>
                  </a:lnTo>
                  <a:lnTo>
                    <a:pt x="125006" y="593090"/>
                  </a:lnTo>
                  <a:lnTo>
                    <a:pt x="148602" y="629920"/>
                  </a:lnTo>
                  <a:lnTo>
                    <a:pt x="154025" y="636270"/>
                  </a:lnTo>
                  <a:lnTo>
                    <a:pt x="161823" y="648970"/>
                  </a:lnTo>
                  <a:lnTo>
                    <a:pt x="177228" y="685800"/>
                  </a:lnTo>
                  <a:lnTo>
                    <a:pt x="182156" y="728980"/>
                  </a:lnTo>
                  <a:lnTo>
                    <a:pt x="182156" y="679716"/>
                  </a:lnTo>
                  <a:lnTo>
                    <a:pt x="159346" y="632460"/>
                  </a:lnTo>
                  <a:lnTo>
                    <a:pt x="151091" y="622300"/>
                  </a:lnTo>
                  <a:lnTo>
                    <a:pt x="146215" y="614680"/>
                  </a:lnTo>
                  <a:lnTo>
                    <a:pt x="142760" y="609600"/>
                  </a:lnTo>
                  <a:lnTo>
                    <a:pt x="138823" y="604520"/>
                  </a:lnTo>
                  <a:lnTo>
                    <a:pt x="134048" y="595630"/>
                  </a:lnTo>
                  <a:lnTo>
                    <a:pt x="129489" y="586740"/>
                  </a:lnTo>
                  <a:lnTo>
                    <a:pt x="125222" y="577850"/>
                  </a:lnTo>
                  <a:lnTo>
                    <a:pt x="121323" y="568960"/>
                  </a:lnTo>
                  <a:lnTo>
                    <a:pt x="120167" y="566420"/>
                  </a:lnTo>
                  <a:lnTo>
                    <a:pt x="116370" y="566420"/>
                  </a:lnTo>
                  <a:lnTo>
                    <a:pt x="115227" y="568960"/>
                  </a:lnTo>
                  <a:lnTo>
                    <a:pt x="111226" y="576580"/>
                  </a:lnTo>
                  <a:lnTo>
                    <a:pt x="107835" y="584200"/>
                  </a:lnTo>
                  <a:lnTo>
                    <a:pt x="105054" y="593090"/>
                  </a:lnTo>
                  <a:lnTo>
                    <a:pt x="102870" y="601980"/>
                  </a:lnTo>
                  <a:lnTo>
                    <a:pt x="95338" y="584200"/>
                  </a:lnTo>
                  <a:lnTo>
                    <a:pt x="86207" y="567690"/>
                  </a:lnTo>
                  <a:lnTo>
                    <a:pt x="75463" y="551180"/>
                  </a:lnTo>
                  <a:lnTo>
                    <a:pt x="63119" y="535940"/>
                  </a:lnTo>
                  <a:lnTo>
                    <a:pt x="68249" y="530860"/>
                  </a:lnTo>
                  <a:lnTo>
                    <a:pt x="100685" y="492760"/>
                  </a:lnTo>
                  <a:lnTo>
                    <a:pt x="123977" y="447040"/>
                  </a:lnTo>
                  <a:lnTo>
                    <a:pt x="132816" y="398780"/>
                  </a:lnTo>
                  <a:lnTo>
                    <a:pt x="131457" y="372110"/>
                  </a:lnTo>
                  <a:lnTo>
                    <a:pt x="127482" y="351790"/>
                  </a:lnTo>
                  <a:lnTo>
                    <a:pt x="126250" y="345440"/>
                  </a:lnTo>
                  <a:lnTo>
                    <a:pt x="125996" y="344601"/>
                  </a:lnTo>
                  <a:lnTo>
                    <a:pt x="125996" y="400050"/>
                  </a:lnTo>
                  <a:lnTo>
                    <a:pt x="123596" y="422910"/>
                  </a:lnTo>
                  <a:lnTo>
                    <a:pt x="108216" y="467360"/>
                  </a:lnTo>
                  <a:lnTo>
                    <a:pt x="78562" y="510540"/>
                  </a:lnTo>
                  <a:lnTo>
                    <a:pt x="58623" y="530860"/>
                  </a:lnTo>
                  <a:lnTo>
                    <a:pt x="56680" y="529590"/>
                  </a:lnTo>
                  <a:lnTo>
                    <a:pt x="54673" y="527050"/>
                  </a:lnTo>
                  <a:lnTo>
                    <a:pt x="52641" y="524510"/>
                  </a:lnTo>
                  <a:lnTo>
                    <a:pt x="55727" y="519430"/>
                  </a:lnTo>
                  <a:lnTo>
                    <a:pt x="60375" y="511810"/>
                  </a:lnTo>
                  <a:lnTo>
                    <a:pt x="64198" y="505460"/>
                  </a:lnTo>
                  <a:lnTo>
                    <a:pt x="67970" y="497840"/>
                  </a:lnTo>
                  <a:lnTo>
                    <a:pt x="72237" y="495300"/>
                  </a:lnTo>
                  <a:lnTo>
                    <a:pt x="72618" y="495300"/>
                  </a:lnTo>
                  <a:lnTo>
                    <a:pt x="77571" y="491490"/>
                  </a:lnTo>
                  <a:lnTo>
                    <a:pt x="82892" y="488950"/>
                  </a:lnTo>
                  <a:lnTo>
                    <a:pt x="86182" y="486410"/>
                  </a:lnTo>
                  <a:lnTo>
                    <a:pt x="87833" y="485140"/>
                  </a:lnTo>
                  <a:lnTo>
                    <a:pt x="89357" y="485140"/>
                  </a:lnTo>
                  <a:lnTo>
                    <a:pt x="89750" y="482600"/>
                  </a:lnTo>
                  <a:lnTo>
                    <a:pt x="88976" y="481330"/>
                  </a:lnTo>
                  <a:lnTo>
                    <a:pt x="87833" y="480060"/>
                  </a:lnTo>
                  <a:lnTo>
                    <a:pt x="85928" y="478790"/>
                  </a:lnTo>
                  <a:lnTo>
                    <a:pt x="84416" y="480060"/>
                  </a:lnTo>
                  <a:lnTo>
                    <a:pt x="80619" y="482600"/>
                  </a:lnTo>
                  <a:lnTo>
                    <a:pt x="73863" y="486410"/>
                  </a:lnTo>
                  <a:lnTo>
                    <a:pt x="77292" y="480060"/>
                  </a:lnTo>
                  <a:lnTo>
                    <a:pt x="80632" y="472440"/>
                  </a:lnTo>
                  <a:lnTo>
                    <a:pt x="83896" y="464820"/>
                  </a:lnTo>
                  <a:lnTo>
                    <a:pt x="90563" y="459740"/>
                  </a:lnTo>
                  <a:lnTo>
                    <a:pt x="93535" y="458470"/>
                  </a:lnTo>
                  <a:lnTo>
                    <a:pt x="96964" y="457200"/>
                  </a:lnTo>
                  <a:lnTo>
                    <a:pt x="100012" y="454660"/>
                  </a:lnTo>
                  <a:lnTo>
                    <a:pt x="104940" y="45466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89" y="450850"/>
                  </a:lnTo>
                  <a:lnTo>
                    <a:pt x="105333" y="448310"/>
                  </a:lnTo>
                  <a:lnTo>
                    <a:pt x="103416" y="447040"/>
                  </a:lnTo>
                  <a:lnTo>
                    <a:pt x="101498" y="448310"/>
                  </a:lnTo>
                  <a:lnTo>
                    <a:pt x="97701" y="449580"/>
                  </a:lnTo>
                  <a:lnTo>
                    <a:pt x="94284" y="450850"/>
                  </a:lnTo>
                  <a:lnTo>
                    <a:pt x="90512" y="452120"/>
                  </a:lnTo>
                  <a:lnTo>
                    <a:pt x="89928" y="453390"/>
                  </a:lnTo>
                  <a:lnTo>
                    <a:pt x="88811" y="453390"/>
                  </a:lnTo>
                  <a:lnTo>
                    <a:pt x="90995" y="448310"/>
                  </a:lnTo>
                  <a:lnTo>
                    <a:pt x="93154" y="443230"/>
                  </a:lnTo>
                  <a:lnTo>
                    <a:pt x="95313" y="436880"/>
                  </a:lnTo>
                  <a:lnTo>
                    <a:pt x="95453" y="436880"/>
                  </a:lnTo>
                  <a:lnTo>
                    <a:pt x="97320" y="435610"/>
                  </a:lnTo>
                  <a:lnTo>
                    <a:pt x="99644" y="433070"/>
                  </a:lnTo>
                  <a:lnTo>
                    <a:pt x="102666" y="430530"/>
                  </a:lnTo>
                  <a:lnTo>
                    <a:pt x="106095" y="429260"/>
                  </a:lnTo>
                  <a:lnTo>
                    <a:pt x="109499" y="426720"/>
                  </a:lnTo>
                  <a:lnTo>
                    <a:pt x="113715" y="425450"/>
                  </a:lnTo>
                  <a:lnTo>
                    <a:pt x="115595" y="424180"/>
                  </a:lnTo>
                  <a:lnTo>
                    <a:pt x="115989" y="421640"/>
                  </a:lnTo>
                  <a:lnTo>
                    <a:pt x="114452" y="419100"/>
                  </a:lnTo>
                  <a:lnTo>
                    <a:pt x="112534" y="417830"/>
                  </a:lnTo>
                  <a:lnTo>
                    <a:pt x="111010" y="419100"/>
                  </a:lnTo>
                  <a:lnTo>
                    <a:pt x="106692" y="420370"/>
                  </a:lnTo>
                  <a:lnTo>
                    <a:pt x="103047" y="422910"/>
                  </a:lnTo>
                  <a:lnTo>
                    <a:pt x="99758" y="425450"/>
                  </a:lnTo>
                  <a:lnTo>
                    <a:pt x="101600" y="420370"/>
                  </a:lnTo>
                  <a:lnTo>
                    <a:pt x="103352" y="414020"/>
                  </a:lnTo>
                  <a:lnTo>
                    <a:pt x="105016" y="408940"/>
                  </a:lnTo>
                  <a:lnTo>
                    <a:pt x="105689" y="408940"/>
                  </a:lnTo>
                  <a:lnTo>
                    <a:pt x="109499" y="403860"/>
                  </a:lnTo>
                  <a:lnTo>
                    <a:pt x="111429" y="402590"/>
                  </a:lnTo>
                  <a:lnTo>
                    <a:pt x="113715" y="400050"/>
                  </a:lnTo>
                  <a:lnTo>
                    <a:pt x="115595" y="398780"/>
                  </a:lnTo>
                  <a:lnTo>
                    <a:pt x="118249" y="397510"/>
                  </a:lnTo>
                  <a:lnTo>
                    <a:pt x="119761" y="396240"/>
                  </a:lnTo>
                  <a:lnTo>
                    <a:pt x="120167" y="394970"/>
                  </a:lnTo>
                  <a:lnTo>
                    <a:pt x="119405" y="392430"/>
                  </a:lnTo>
                  <a:lnTo>
                    <a:pt x="118630" y="391160"/>
                  </a:lnTo>
                  <a:lnTo>
                    <a:pt x="114858" y="391160"/>
                  </a:lnTo>
                  <a:lnTo>
                    <a:pt x="112966" y="392430"/>
                  </a:lnTo>
                  <a:lnTo>
                    <a:pt x="111163" y="393700"/>
                  </a:lnTo>
                  <a:lnTo>
                    <a:pt x="109397" y="394970"/>
                  </a:lnTo>
                  <a:lnTo>
                    <a:pt x="110477" y="392430"/>
                  </a:lnTo>
                  <a:lnTo>
                    <a:pt x="112534" y="384810"/>
                  </a:lnTo>
                  <a:lnTo>
                    <a:pt x="112953" y="383540"/>
                  </a:lnTo>
                  <a:lnTo>
                    <a:pt x="111798" y="381000"/>
                  </a:lnTo>
                  <a:lnTo>
                    <a:pt x="109905" y="381000"/>
                  </a:lnTo>
                  <a:lnTo>
                    <a:pt x="108381" y="379730"/>
                  </a:lnTo>
                  <a:lnTo>
                    <a:pt x="106476" y="381000"/>
                  </a:lnTo>
                  <a:lnTo>
                    <a:pt x="105689" y="383540"/>
                  </a:lnTo>
                  <a:lnTo>
                    <a:pt x="103809" y="391160"/>
                  </a:lnTo>
                  <a:lnTo>
                    <a:pt x="101498" y="398780"/>
                  </a:lnTo>
                  <a:lnTo>
                    <a:pt x="99237" y="406400"/>
                  </a:lnTo>
                  <a:lnTo>
                    <a:pt x="96608" y="412750"/>
                  </a:lnTo>
                  <a:lnTo>
                    <a:pt x="94284" y="420370"/>
                  </a:lnTo>
                  <a:lnTo>
                    <a:pt x="70586" y="477520"/>
                  </a:lnTo>
                  <a:lnTo>
                    <a:pt x="47612" y="519430"/>
                  </a:lnTo>
                  <a:lnTo>
                    <a:pt x="46659" y="519430"/>
                  </a:lnTo>
                  <a:lnTo>
                    <a:pt x="45808" y="518160"/>
                  </a:lnTo>
                  <a:lnTo>
                    <a:pt x="44577" y="516890"/>
                  </a:lnTo>
                  <a:lnTo>
                    <a:pt x="44653" y="511810"/>
                  </a:lnTo>
                  <a:lnTo>
                    <a:pt x="44831" y="500380"/>
                  </a:lnTo>
                  <a:lnTo>
                    <a:pt x="45237" y="494030"/>
                  </a:lnTo>
                  <a:lnTo>
                    <a:pt x="49339" y="486410"/>
                  </a:lnTo>
                  <a:lnTo>
                    <a:pt x="53365" y="478790"/>
                  </a:lnTo>
                  <a:lnTo>
                    <a:pt x="57315" y="469900"/>
                  </a:lnTo>
                  <a:lnTo>
                    <a:pt x="64300" y="453390"/>
                  </a:lnTo>
                  <a:lnTo>
                    <a:pt x="67805" y="445770"/>
                  </a:lnTo>
                  <a:lnTo>
                    <a:pt x="83121" y="400050"/>
                  </a:lnTo>
                  <a:lnTo>
                    <a:pt x="83642" y="387350"/>
                  </a:lnTo>
                  <a:lnTo>
                    <a:pt x="84035" y="387350"/>
                  </a:lnTo>
                  <a:lnTo>
                    <a:pt x="114452" y="355600"/>
                  </a:lnTo>
                  <a:lnTo>
                    <a:pt x="120764" y="351790"/>
                  </a:lnTo>
                  <a:lnTo>
                    <a:pt x="125056" y="375920"/>
                  </a:lnTo>
                  <a:lnTo>
                    <a:pt x="125996" y="400050"/>
                  </a:lnTo>
                  <a:lnTo>
                    <a:pt x="125996" y="344601"/>
                  </a:lnTo>
                  <a:lnTo>
                    <a:pt x="125869" y="344170"/>
                  </a:lnTo>
                  <a:lnTo>
                    <a:pt x="123215" y="342900"/>
                  </a:lnTo>
                  <a:lnTo>
                    <a:pt x="115544" y="346710"/>
                  </a:lnTo>
                  <a:lnTo>
                    <a:pt x="83235" y="375920"/>
                  </a:lnTo>
                  <a:lnTo>
                    <a:pt x="82664" y="368300"/>
                  </a:lnTo>
                  <a:lnTo>
                    <a:pt x="81686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14" y="336550"/>
                  </a:lnTo>
                  <a:lnTo>
                    <a:pt x="76847" y="329463"/>
                  </a:lnTo>
                  <a:lnTo>
                    <a:pt x="76847" y="393700"/>
                  </a:lnTo>
                  <a:lnTo>
                    <a:pt x="73977" y="414020"/>
                  </a:lnTo>
                  <a:lnTo>
                    <a:pt x="66141" y="434340"/>
                  </a:lnTo>
                  <a:lnTo>
                    <a:pt x="61683" y="443230"/>
                  </a:lnTo>
                  <a:lnTo>
                    <a:pt x="59055" y="449580"/>
                  </a:lnTo>
                  <a:lnTo>
                    <a:pt x="57213" y="453390"/>
                  </a:lnTo>
                  <a:lnTo>
                    <a:pt x="55143" y="458470"/>
                  </a:lnTo>
                  <a:lnTo>
                    <a:pt x="51866" y="466090"/>
                  </a:lnTo>
                  <a:lnTo>
                    <a:pt x="48602" y="472440"/>
                  </a:lnTo>
                  <a:lnTo>
                    <a:pt x="45339" y="480060"/>
                  </a:lnTo>
                  <a:lnTo>
                    <a:pt x="42075" y="486410"/>
                  </a:lnTo>
                  <a:lnTo>
                    <a:pt x="35534" y="471170"/>
                  </a:lnTo>
                  <a:lnTo>
                    <a:pt x="22313" y="433070"/>
                  </a:lnTo>
                  <a:lnTo>
                    <a:pt x="11849" y="384810"/>
                  </a:lnTo>
                  <a:lnTo>
                    <a:pt x="13563" y="337820"/>
                  </a:lnTo>
                  <a:lnTo>
                    <a:pt x="16700" y="331470"/>
                  </a:lnTo>
                  <a:lnTo>
                    <a:pt x="19392" y="323850"/>
                  </a:lnTo>
                  <a:lnTo>
                    <a:pt x="21653" y="316230"/>
                  </a:lnTo>
                  <a:lnTo>
                    <a:pt x="26581" y="302260"/>
                  </a:lnTo>
                  <a:lnTo>
                    <a:pt x="31813" y="289560"/>
                  </a:lnTo>
                  <a:lnTo>
                    <a:pt x="37909" y="275590"/>
                  </a:lnTo>
                  <a:lnTo>
                    <a:pt x="45377" y="261620"/>
                  </a:lnTo>
                  <a:lnTo>
                    <a:pt x="49047" y="269240"/>
                  </a:lnTo>
                  <a:lnTo>
                    <a:pt x="52425" y="276860"/>
                  </a:lnTo>
                  <a:lnTo>
                    <a:pt x="55562" y="284480"/>
                  </a:lnTo>
                  <a:lnTo>
                    <a:pt x="58534" y="293370"/>
                  </a:lnTo>
                  <a:lnTo>
                    <a:pt x="61950" y="302260"/>
                  </a:lnTo>
                  <a:lnTo>
                    <a:pt x="68795" y="325120"/>
                  </a:lnTo>
                  <a:lnTo>
                    <a:pt x="72237" y="337820"/>
                  </a:lnTo>
                  <a:lnTo>
                    <a:pt x="72682" y="342900"/>
                  </a:lnTo>
                  <a:lnTo>
                    <a:pt x="74129" y="353060"/>
                  </a:lnTo>
                  <a:lnTo>
                    <a:pt x="76365" y="373380"/>
                  </a:lnTo>
                  <a:lnTo>
                    <a:pt x="76847" y="393700"/>
                  </a:lnTo>
                  <a:lnTo>
                    <a:pt x="76847" y="329463"/>
                  </a:lnTo>
                  <a:lnTo>
                    <a:pt x="75374" y="323850"/>
                  </a:lnTo>
                  <a:lnTo>
                    <a:pt x="73736" y="317500"/>
                  </a:lnTo>
                  <a:lnTo>
                    <a:pt x="77089" y="313690"/>
                  </a:lnTo>
                  <a:lnTo>
                    <a:pt x="78867" y="309880"/>
                  </a:lnTo>
                  <a:lnTo>
                    <a:pt x="80251" y="306070"/>
                  </a:lnTo>
                  <a:lnTo>
                    <a:pt x="81749" y="303530"/>
                  </a:lnTo>
                  <a:lnTo>
                    <a:pt x="87160" y="293370"/>
                  </a:lnTo>
                  <a:lnTo>
                    <a:pt x="87299" y="293370"/>
                  </a:lnTo>
                  <a:lnTo>
                    <a:pt x="100114" y="284480"/>
                  </a:lnTo>
                  <a:lnTo>
                    <a:pt x="129882" y="259080"/>
                  </a:lnTo>
                  <a:lnTo>
                    <a:pt x="165049" y="215900"/>
                  </a:lnTo>
                  <a:lnTo>
                    <a:pt x="182549" y="184150"/>
                  </a:lnTo>
                  <a:lnTo>
                    <a:pt x="185229" y="179070"/>
                  </a:lnTo>
                  <a:lnTo>
                    <a:pt x="191058" y="160020"/>
                  </a:lnTo>
                  <a:lnTo>
                    <a:pt x="194284" y="148590"/>
                  </a:lnTo>
                  <a:lnTo>
                    <a:pt x="196075" y="140970"/>
                  </a:lnTo>
                  <a:lnTo>
                    <a:pt x="197586" y="132080"/>
                  </a:lnTo>
                  <a:lnTo>
                    <a:pt x="212991" y="124460"/>
                  </a:lnTo>
                  <a:lnTo>
                    <a:pt x="215620" y="123190"/>
                  </a:lnTo>
                  <a:lnTo>
                    <a:pt x="218262" y="121920"/>
                  </a:lnTo>
                  <a:lnTo>
                    <a:pt x="223913" y="119380"/>
                  </a:lnTo>
                  <a:lnTo>
                    <a:pt x="229565" y="115570"/>
                  </a:lnTo>
                  <a:lnTo>
                    <a:pt x="261315" y="115570"/>
                  </a:lnTo>
                  <a:lnTo>
                    <a:pt x="268922" y="114300"/>
                  </a:lnTo>
                  <a:lnTo>
                    <a:pt x="277279" y="115570"/>
                  </a:lnTo>
                  <a:lnTo>
                    <a:pt x="290537" y="115570"/>
                  </a:lnTo>
                  <a:lnTo>
                    <a:pt x="303466" y="114300"/>
                  </a:lnTo>
                  <a:lnTo>
                    <a:pt x="316052" y="113030"/>
                  </a:lnTo>
                  <a:lnTo>
                    <a:pt x="328244" y="109220"/>
                  </a:lnTo>
                  <a:lnTo>
                    <a:pt x="340004" y="106680"/>
                  </a:lnTo>
                  <a:lnTo>
                    <a:pt x="382231" y="78740"/>
                  </a:lnTo>
                  <a:lnTo>
                    <a:pt x="409892" y="41910"/>
                  </a:lnTo>
                  <a:lnTo>
                    <a:pt x="417715" y="15240"/>
                  </a:lnTo>
                  <a:lnTo>
                    <a:pt x="418757" y="7620"/>
                  </a:lnTo>
                  <a:lnTo>
                    <a:pt x="416102" y="6350"/>
                  </a:lnTo>
                  <a:lnTo>
                    <a:pt x="413842" y="6350"/>
                  </a:lnTo>
                  <a:lnTo>
                    <a:pt x="411010" y="7480"/>
                  </a:lnTo>
                  <a:lnTo>
                    <a:pt x="411010" y="15240"/>
                  </a:lnTo>
                  <a:lnTo>
                    <a:pt x="409206" y="24130"/>
                  </a:lnTo>
                  <a:lnTo>
                    <a:pt x="385584" y="64770"/>
                  </a:lnTo>
                  <a:lnTo>
                    <a:pt x="348272" y="95250"/>
                  </a:lnTo>
                  <a:lnTo>
                    <a:pt x="302704" y="107950"/>
                  </a:lnTo>
                  <a:lnTo>
                    <a:pt x="290334" y="109220"/>
                  </a:lnTo>
                  <a:lnTo>
                    <a:pt x="277634" y="109220"/>
                  </a:lnTo>
                  <a:lnTo>
                    <a:pt x="268922" y="107950"/>
                  </a:lnTo>
                  <a:lnTo>
                    <a:pt x="240334" y="109220"/>
                  </a:lnTo>
                  <a:lnTo>
                    <a:pt x="233857" y="109220"/>
                  </a:lnTo>
                  <a:lnTo>
                    <a:pt x="240868" y="97790"/>
                  </a:lnTo>
                  <a:lnTo>
                    <a:pt x="266255" y="66040"/>
                  </a:lnTo>
                  <a:lnTo>
                    <a:pt x="307797" y="41910"/>
                  </a:lnTo>
                  <a:lnTo>
                    <a:pt x="325945" y="36830"/>
                  </a:lnTo>
                  <a:lnTo>
                    <a:pt x="333946" y="34290"/>
                  </a:lnTo>
                  <a:lnTo>
                    <a:pt x="349554" y="31750"/>
                  </a:lnTo>
                  <a:lnTo>
                    <a:pt x="395947" y="20320"/>
                  </a:lnTo>
                  <a:lnTo>
                    <a:pt x="411010" y="15240"/>
                  </a:lnTo>
                  <a:lnTo>
                    <a:pt x="411010" y="7480"/>
                  </a:lnTo>
                  <a:lnTo>
                    <a:pt x="397891" y="12700"/>
                  </a:lnTo>
                  <a:lnTo>
                    <a:pt x="381508" y="16510"/>
                  </a:lnTo>
                  <a:lnTo>
                    <a:pt x="364845" y="21590"/>
                  </a:lnTo>
                  <a:lnTo>
                    <a:pt x="348030" y="25400"/>
                  </a:lnTo>
                  <a:lnTo>
                    <a:pt x="340423" y="26670"/>
                  </a:lnTo>
                  <a:lnTo>
                    <a:pt x="324459" y="30480"/>
                  </a:lnTo>
                  <a:lnTo>
                    <a:pt x="274535" y="50800"/>
                  </a:lnTo>
                  <a:lnTo>
                    <a:pt x="241706" y="83820"/>
                  </a:lnTo>
                  <a:lnTo>
                    <a:pt x="225564" y="110490"/>
                  </a:lnTo>
                  <a:lnTo>
                    <a:pt x="215379" y="115570"/>
                  </a:lnTo>
                  <a:lnTo>
                    <a:pt x="209943" y="118110"/>
                  </a:lnTo>
                  <a:lnTo>
                    <a:pt x="206349" y="119380"/>
                  </a:lnTo>
                  <a:lnTo>
                    <a:pt x="202628" y="121920"/>
                  </a:lnTo>
                  <a:lnTo>
                    <a:pt x="198920" y="123190"/>
                  </a:lnTo>
                  <a:lnTo>
                    <a:pt x="199961" y="115570"/>
                  </a:lnTo>
                  <a:lnTo>
                    <a:pt x="200444" y="113030"/>
                  </a:lnTo>
                  <a:lnTo>
                    <a:pt x="201180" y="106680"/>
                  </a:lnTo>
                  <a:lnTo>
                    <a:pt x="202323" y="99060"/>
                  </a:lnTo>
                  <a:lnTo>
                    <a:pt x="203098" y="93980"/>
                  </a:lnTo>
                  <a:lnTo>
                    <a:pt x="203847" y="91440"/>
                  </a:lnTo>
                  <a:lnTo>
                    <a:pt x="200812" y="88900"/>
                  </a:lnTo>
                  <a:lnTo>
                    <a:pt x="198526" y="90170"/>
                  </a:lnTo>
                  <a:lnTo>
                    <a:pt x="195668" y="91643"/>
                  </a:lnTo>
                  <a:lnTo>
                    <a:pt x="195668" y="99060"/>
                  </a:lnTo>
                  <a:lnTo>
                    <a:pt x="195008" y="102870"/>
                  </a:lnTo>
                  <a:lnTo>
                    <a:pt x="193967" y="111760"/>
                  </a:lnTo>
                  <a:lnTo>
                    <a:pt x="191858" y="125730"/>
                  </a:lnTo>
                  <a:lnTo>
                    <a:pt x="178752" y="176530"/>
                  </a:lnTo>
                  <a:lnTo>
                    <a:pt x="159346" y="212090"/>
                  </a:lnTo>
                  <a:lnTo>
                    <a:pt x="126860" y="252730"/>
                  </a:lnTo>
                  <a:lnTo>
                    <a:pt x="87807" y="284480"/>
                  </a:lnTo>
                  <a:lnTo>
                    <a:pt x="87896" y="279400"/>
                  </a:lnTo>
                  <a:lnTo>
                    <a:pt x="93573" y="213360"/>
                  </a:lnTo>
                  <a:lnTo>
                    <a:pt x="130429" y="146050"/>
                  </a:lnTo>
                  <a:lnTo>
                    <a:pt x="146050" y="133350"/>
                  </a:lnTo>
                  <a:lnTo>
                    <a:pt x="157340" y="123190"/>
                  </a:lnTo>
                  <a:lnTo>
                    <a:pt x="168757" y="114300"/>
                  </a:lnTo>
                  <a:lnTo>
                    <a:pt x="181229" y="106680"/>
                  </a:lnTo>
                  <a:lnTo>
                    <a:pt x="195668" y="99060"/>
                  </a:lnTo>
                  <a:lnTo>
                    <a:pt x="195668" y="91643"/>
                  </a:lnTo>
                  <a:lnTo>
                    <a:pt x="181267" y="99060"/>
                  </a:lnTo>
                  <a:lnTo>
                    <a:pt x="166865" y="107950"/>
                  </a:lnTo>
                  <a:lnTo>
                    <a:pt x="154025" y="116840"/>
                  </a:lnTo>
                  <a:lnTo>
                    <a:pt x="141478" y="128270"/>
                  </a:lnTo>
                  <a:lnTo>
                    <a:pt x="136537" y="132080"/>
                  </a:lnTo>
                  <a:lnTo>
                    <a:pt x="124282" y="142240"/>
                  </a:lnTo>
                  <a:lnTo>
                    <a:pt x="99834" y="175260"/>
                  </a:lnTo>
                  <a:lnTo>
                    <a:pt x="86995" y="212090"/>
                  </a:lnTo>
                  <a:lnTo>
                    <a:pt x="81978" y="248920"/>
                  </a:lnTo>
                  <a:lnTo>
                    <a:pt x="81089" y="278130"/>
                  </a:lnTo>
                  <a:lnTo>
                    <a:pt x="80975" y="292100"/>
                  </a:lnTo>
                  <a:lnTo>
                    <a:pt x="77089" y="295910"/>
                  </a:lnTo>
                  <a:lnTo>
                    <a:pt x="75526" y="299720"/>
                  </a:lnTo>
                  <a:lnTo>
                    <a:pt x="73748" y="303530"/>
                  </a:lnTo>
                  <a:lnTo>
                    <a:pt x="73126" y="306070"/>
                  </a:lnTo>
                  <a:lnTo>
                    <a:pt x="72364" y="307340"/>
                  </a:lnTo>
                  <a:lnTo>
                    <a:pt x="71234" y="309880"/>
                  </a:lnTo>
                  <a:lnTo>
                    <a:pt x="69151" y="302260"/>
                  </a:lnTo>
                  <a:lnTo>
                    <a:pt x="67081" y="297180"/>
                  </a:lnTo>
                  <a:lnTo>
                    <a:pt x="64998" y="290830"/>
                  </a:lnTo>
                  <a:lnTo>
                    <a:pt x="61277" y="280670"/>
                  </a:lnTo>
                  <a:lnTo>
                    <a:pt x="57404" y="271780"/>
                  </a:lnTo>
                  <a:lnTo>
                    <a:pt x="53251" y="262890"/>
                  </a:lnTo>
                  <a:lnTo>
                    <a:pt x="52603" y="261620"/>
                  </a:lnTo>
                  <a:lnTo>
                    <a:pt x="47510" y="251460"/>
                  </a:lnTo>
                  <a:lnTo>
                    <a:pt x="44081" y="250190"/>
                  </a:lnTo>
                  <a:lnTo>
                    <a:pt x="42951" y="252730"/>
                  </a:lnTo>
                  <a:lnTo>
                    <a:pt x="33909" y="269240"/>
                  </a:lnTo>
                  <a:lnTo>
                    <a:pt x="26835" y="284480"/>
                  </a:lnTo>
                  <a:lnTo>
                    <a:pt x="20955" y="298450"/>
                  </a:lnTo>
                  <a:lnTo>
                    <a:pt x="15544" y="313690"/>
                  </a:lnTo>
                  <a:lnTo>
                    <a:pt x="12890" y="321310"/>
                  </a:lnTo>
                  <a:lnTo>
                    <a:pt x="7200" y="336550"/>
                  </a:lnTo>
                  <a:lnTo>
                    <a:pt x="2717" y="379730"/>
                  </a:lnTo>
                  <a:lnTo>
                    <a:pt x="9042" y="419100"/>
                  </a:lnTo>
                  <a:lnTo>
                    <a:pt x="21577" y="455930"/>
                  </a:lnTo>
                  <a:lnTo>
                    <a:pt x="35725" y="487680"/>
                  </a:lnTo>
                  <a:lnTo>
                    <a:pt x="36614" y="490220"/>
                  </a:lnTo>
                  <a:lnTo>
                    <a:pt x="37744" y="492760"/>
                  </a:lnTo>
                  <a:lnTo>
                    <a:pt x="38379" y="494030"/>
                  </a:lnTo>
                  <a:lnTo>
                    <a:pt x="38315" y="509270"/>
                  </a:lnTo>
                  <a:lnTo>
                    <a:pt x="38201" y="511810"/>
                  </a:lnTo>
                  <a:lnTo>
                    <a:pt x="30327" y="504190"/>
                  </a:lnTo>
                  <a:lnTo>
                    <a:pt x="19723" y="496570"/>
                  </a:lnTo>
                  <a:lnTo>
                    <a:pt x="18021" y="495300"/>
                  </a:lnTo>
                  <a:lnTo>
                    <a:pt x="12890" y="491490"/>
                  </a:lnTo>
                  <a:lnTo>
                    <a:pt x="5676" y="486410"/>
                  </a:lnTo>
                  <a:lnTo>
                    <a:pt x="3378" y="485140"/>
                  </a:lnTo>
                  <a:lnTo>
                    <a:pt x="711" y="486410"/>
                  </a:lnTo>
                  <a:lnTo>
                    <a:pt x="342" y="488950"/>
                  </a:lnTo>
                  <a:lnTo>
                    <a:pt x="114" y="504190"/>
                  </a:lnTo>
                  <a:lnTo>
                    <a:pt x="0" y="518160"/>
                  </a:lnTo>
                  <a:lnTo>
                    <a:pt x="1562" y="543560"/>
                  </a:lnTo>
                  <a:lnTo>
                    <a:pt x="11366" y="590550"/>
                  </a:lnTo>
                  <a:lnTo>
                    <a:pt x="31153" y="628650"/>
                  </a:lnTo>
                  <a:lnTo>
                    <a:pt x="61226" y="657860"/>
                  </a:lnTo>
                  <a:lnTo>
                    <a:pt x="74625" y="668020"/>
                  </a:lnTo>
                  <a:lnTo>
                    <a:pt x="86893" y="679450"/>
                  </a:lnTo>
                  <a:lnTo>
                    <a:pt x="98005" y="689610"/>
                  </a:lnTo>
                  <a:lnTo>
                    <a:pt x="107975" y="702310"/>
                  </a:lnTo>
                  <a:lnTo>
                    <a:pt x="110274" y="704850"/>
                  </a:lnTo>
                  <a:lnTo>
                    <a:pt x="112534" y="708660"/>
                  </a:lnTo>
                  <a:lnTo>
                    <a:pt x="114858" y="711200"/>
                  </a:lnTo>
                  <a:lnTo>
                    <a:pt x="116090" y="713740"/>
                  </a:lnTo>
                  <a:lnTo>
                    <a:pt x="116814" y="716280"/>
                  </a:lnTo>
                  <a:lnTo>
                    <a:pt x="102006" y="716280"/>
                  </a:lnTo>
                  <a:lnTo>
                    <a:pt x="94361" y="717550"/>
                  </a:lnTo>
                  <a:lnTo>
                    <a:pt x="84035" y="717550"/>
                  </a:lnTo>
                  <a:lnTo>
                    <a:pt x="82511" y="721360"/>
                  </a:lnTo>
                  <a:lnTo>
                    <a:pt x="84416" y="723900"/>
                  </a:lnTo>
                  <a:lnTo>
                    <a:pt x="90906" y="730250"/>
                  </a:lnTo>
                  <a:lnTo>
                    <a:pt x="103759" y="745490"/>
                  </a:lnTo>
                  <a:lnTo>
                    <a:pt x="110274" y="754380"/>
                  </a:lnTo>
                  <a:lnTo>
                    <a:pt x="118008" y="764540"/>
                  </a:lnTo>
                  <a:lnTo>
                    <a:pt x="126492" y="777240"/>
                  </a:lnTo>
                  <a:lnTo>
                    <a:pt x="133337" y="786130"/>
                  </a:lnTo>
                  <a:lnTo>
                    <a:pt x="136144" y="791210"/>
                  </a:lnTo>
                  <a:lnTo>
                    <a:pt x="151676" y="806450"/>
                  </a:lnTo>
                  <a:lnTo>
                    <a:pt x="168541" y="817880"/>
                  </a:lnTo>
                  <a:lnTo>
                    <a:pt x="186601" y="826770"/>
                  </a:lnTo>
                  <a:lnTo>
                    <a:pt x="205752" y="833120"/>
                  </a:lnTo>
                  <a:lnTo>
                    <a:pt x="225704" y="836930"/>
                  </a:lnTo>
                  <a:lnTo>
                    <a:pt x="246532" y="836930"/>
                  </a:lnTo>
                  <a:lnTo>
                    <a:pt x="268122" y="835660"/>
                  </a:lnTo>
                  <a:lnTo>
                    <a:pt x="290385" y="833120"/>
                  </a:lnTo>
                  <a:lnTo>
                    <a:pt x="385394" y="858520"/>
                  </a:lnTo>
                  <a:lnTo>
                    <a:pt x="370446" y="866140"/>
                  </a:lnTo>
                  <a:lnTo>
                    <a:pt x="354101" y="872490"/>
                  </a:lnTo>
                  <a:lnTo>
                    <a:pt x="336346" y="877570"/>
                  </a:lnTo>
                  <a:lnTo>
                    <a:pt x="317220" y="882650"/>
                  </a:lnTo>
                  <a:lnTo>
                    <a:pt x="316064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4" y="894080"/>
                  </a:lnTo>
                  <a:lnTo>
                    <a:pt x="316814" y="897890"/>
                  </a:lnTo>
                  <a:lnTo>
                    <a:pt x="318719" y="900430"/>
                  </a:lnTo>
                  <a:lnTo>
                    <a:pt x="322160" y="904240"/>
                  </a:lnTo>
                  <a:lnTo>
                    <a:pt x="324421" y="904240"/>
                  </a:lnTo>
                  <a:lnTo>
                    <a:pt x="333781" y="902970"/>
                  </a:lnTo>
                  <a:lnTo>
                    <a:pt x="343027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61353" y="896620"/>
                  </a:lnTo>
                  <a:lnTo>
                    <a:pt x="372529" y="892810"/>
                  </a:lnTo>
                  <a:lnTo>
                    <a:pt x="384886" y="887730"/>
                  </a:lnTo>
                  <a:lnTo>
                    <a:pt x="404698" y="880110"/>
                  </a:lnTo>
                  <a:lnTo>
                    <a:pt x="411454" y="878840"/>
                  </a:lnTo>
                  <a:lnTo>
                    <a:pt x="419214" y="877570"/>
                  </a:lnTo>
                  <a:lnTo>
                    <a:pt x="440461" y="877570"/>
                  </a:lnTo>
                  <a:lnTo>
                    <a:pt x="448094" y="876300"/>
                  </a:lnTo>
                  <a:lnTo>
                    <a:pt x="453542" y="876300"/>
                  </a:lnTo>
                  <a:lnTo>
                    <a:pt x="463931" y="873760"/>
                  </a:lnTo>
                  <a:lnTo>
                    <a:pt x="470103" y="876300"/>
                  </a:lnTo>
                  <a:lnTo>
                    <a:pt x="484682" y="880110"/>
                  </a:lnTo>
                  <a:lnTo>
                    <a:pt x="502615" y="885190"/>
                  </a:lnTo>
                  <a:lnTo>
                    <a:pt x="518845" y="889000"/>
                  </a:lnTo>
                  <a:lnTo>
                    <a:pt x="532320" y="892810"/>
                  </a:lnTo>
                  <a:lnTo>
                    <a:pt x="545973" y="894080"/>
                  </a:lnTo>
                  <a:lnTo>
                    <a:pt x="559854" y="896620"/>
                  </a:lnTo>
                  <a:lnTo>
                    <a:pt x="576262" y="896620"/>
                  </a:lnTo>
                  <a:lnTo>
                    <a:pt x="576643" y="895350"/>
                  </a:lnTo>
                  <a:lnTo>
                    <a:pt x="579691" y="891540"/>
                  </a:lnTo>
                  <a:lnTo>
                    <a:pt x="580072" y="890270"/>
                  </a:lnTo>
                  <a:lnTo>
                    <a:pt x="581215" y="886460"/>
                  </a:lnTo>
                  <a:lnTo>
                    <a:pt x="581609" y="882650"/>
                  </a:lnTo>
                  <a:lnTo>
                    <a:pt x="575132" y="867244"/>
                  </a:lnTo>
                  <a:lnTo>
                    <a:pt x="575132" y="882650"/>
                  </a:lnTo>
                  <a:lnTo>
                    <a:pt x="574802" y="885190"/>
                  </a:lnTo>
                  <a:lnTo>
                    <a:pt x="573722" y="887730"/>
                  </a:lnTo>
                  <a:lnTo>
                    <a:pt x="572300" y="890270"/>
                  </a:lnTo>
                  <a:lnTo>
                    <a:pt x="546023" y="887730"/>
                  </a:lnTo>
                  <a:lnTo>
                    <a:pt x="519988" y="882650"/>
                  </a:lnTo>
                  <a:lnTo>
                    <a:pt x="486943" y="875030"/>
                  </a:lnTo>
                  <a:lnTo>
                    <a:pt x="483273" y="873760"/>
                  </a:lnTo>
                  <a:lnTo>
                    <a:pt x="475932" y="871220"/>
                  </a:lnTo>
                  <a:lnTo>
                    <a:pt x="483717" y="869950"/>
                  </a:lnTo>
                  <a:lnTo>
                    <a:pt x="491236" y="867410"/>
                  </a:lnTo>
                  <a:lnTo>
                    <a:pt x="498500" y="864870"/>
                  </a:lnTo>
                  <a:lnTo>
                    <a:pt x="505510" y="861060"/>
                  </a:lnTo>
                  <a:lnTo>
                    <a:pt x="505929" y="862330"/>
                  </a:lnTo>
                  <a:lnTo>
                    <a:pt x="506425" y="862330"/>
                  </a:lnTo>
                  <a:lnTo>
                    <a:pt x="507022" y="863600"/>
                  </a:lnTo>
                  <a:lnTo>
                    <a:pt x="524154" y="866140"/>
                  </a:lnTo>
                  <a:lnTo>
                    <a:pt x="532714" y="868680"/>
                  </a:lnTo>
                  <a:lnTo>
                    <a:pt x="565467" y="873760"/>
                  </a:lnTo>
                  <a:lnTo>
                    <a:pt x="573620" y="873760"/>
                  </a:lnTo>
                  <a:lnTo>
                    <a:pt x="574802" y="876300"/>
                  </a:lnTo>
                  <a:lnTo>
                    <a:pt x="575017" y="878840"/>
                  </a:lnTo>
                  <a:lnTo>
                    <a:pt x="575132" y="882650"/>
                  </a:lnTo>
                  <a:lnTo>
                    <a:pt x="575132" y="867244"/>
                  </a:lnTo>
                  <a:lnTo>
                    <a:pt x="567931" y="866140"/>
                  </a:lnTo>
                  <a:lnTo>
                    <a:pt x="559485" y="866140"/>
                  </a:lnTo>
                  <a:lnTo>
                    <a:pt x="542417" y="863600"/>
                  </a:lnTo>
                  <a:lnTo>
                    <a:pt x="528256" y="861060"/>
                  </a:lnTo>
                  <a:lnTo>
                    <a:pt x="521284" y="858520"/>
                  </a:lnTo>
                  <a:lnTo>
                    <a:pt x="514350" y="857250"/>
                  </a:lnTo>
                  <a:lnTo>
                    <a:pt x="523976" y="852170"/>
                  </a:lnTo>
                  <a:lnTo>
                    <a:pt x="533057" y="847090"/>
                  </a:lnTo>
                  <a:lnTo>
                    <a:pt x="541604" y="840740"/>
                  </a:lnTo>
                  <a:lnTo>
                    <a:pt x="549630" y="833120"/>
                  </a:lnTo>
                  <a:lnTo>
                    <a:pt x="569988" y="833120"/>
                  </a:lnTo>
                  <a:lnTo>
                    <a:pt x="575157" y="831850"/>
                  </a:lnTo>
                  <a:lnTo>
                    <a:pt x="580313" y="831850"/>
                  </a:lnTo>
                  <a:lnTo>
                    <a:pt x="602996" y="835660"/>
                  </a:lnTo>
                  <a:lnTo>
                    <a:pt x="624928" y="835660"/>
                  </a:lnTo>
                  <a:lnTo>
                    <a:pt x="646074" y="834390"/>
                  </a:lnTo>
                  <a:lnTo>
                    <a:pt x="666432" y="831850"/>
                  </a:lnTo>
                  <a:lnTo>
                    <a:pt x="674243" y="829310"/>
                  </a:lnTo>
                  <a:lnTo>
                    <a:pt x="685965" y="825500"/>
                  </a:lnTo>
                  <a:lnTo>
                    <a:pt x="704646" y="816610"/>
                  </a:lnTo>
                  <a:lnTo>
                    <a:pt x="722477" y="805180"/>
                  </a:lnTo>
                  <a:lnTo>
                    <a:pt x="739457" y="792480"/>
                  </a:lnTo>
                  <a:lnTo>
                    <a:pt x="754227" y="777240"/>
                  </a:lnTo>
                  <a:lnTo>
                    <a:pt x="767130" y="764540"/>
                  </a:lnTo>
                  <a:lnTo>
                    <a:pt x="795032" y="731520"/>
                  </a:lnTo>
                  <a:lnTo>
                    <a:pt x="808697" y="702310"/>
                  </a:lnTo>
                  <a:lnTo>
                    <a:pt x="806767" y="701040"/>
                  </a:lnTo>
                  <a:lnTo>
                    <a:pt x="804113" y="701040"/>
                  </a:lnTo>
                  <a:lnTo>
                    <a:pt x="799757" y="701929"/>
                  </a:lnTo>
                  <a:lnTo>
                    <a:pt x="799757" y="708660"/>
                  </a:lnTo>
                  <a:lnTo>
                    <a:pt x="796899" y="715010"/>
                  </a:lnTo>
                  <a:lnTo>
                    <a:pt x="772985" y="748030"/>
                  </a:lnTo>
                  <a:lnTo>
                    <a:pt x="762190" y="759460"/>
                  </a:lnTo>
                  <a:lnTo>
                    <a:pt x="749528" y="773430"/>
                  </a:lnTo>
                  <a:lnTo>
                    <a:pt x="718705" y="800100"/>
                  </a:lnTo>
                  <a:lnTo>
                    <a:pt x="683653" y="819150"/>
                  </a:lnTo>
                  <a:lnTo>
                    <a:pt x="645134" y="828040"/>
                  </a:lnTo>
                  <a:lnTo>
                    <a:pt x="624624" y="829310"/>
                  </a:lnTo>
                  <a:lnTo>
                    <a:pt x="603326" y="828040"/>
                  </a:lnTo>
                  <a:lnTo>
                    <a:pt x="581215" y="825500"/>
                  </a:lnTo>
                  <a:lnTo>
                    <a:pt x="586625" y="821690"/>
                  </a:lnTo>
                  <a:lnTo>
                    <a:pt x="588429" y="820420"/>
                  </a:lnTo>
                  <a:lnTo>
                    <a:pt x="619226" y="788670"/>
                  </a:lnTo>
                  <a:lnTo>
                    <a:pt x="619010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09" y="723900"/>
                  </a:lnTo>
                  <a:lnTo>
                    <a:pt x="722731" y="720090"/>
                  </a:lnTo>
                  <a:lnTo>
                    <a:pt x="729919" y="717550"/>
                  </a:lnTo>
                  <a:lnTo>
                    <a:pt x="737171" y="716280"/>
                  </a:lnTo>
                  <a:lnTo>
                    <a:pt x="762800" y="713740"/>
                  </a:lnTo>
                  <a:lnTo>
                    <a:pt x="777862" y="712470"/>
                  </a:lnTo>
                  <a:lnTo>
                    <a:pt x="788225" y="709930"/>
                  </a:lnTo>
                  <a:lnTo>
                    <a:pt x="799757" y="708660"/>
                  </a:lnTo>
                  <a:lnTo>
                    <a:pt x="799757" y="701929"/>
                  </a:lnTo>
                  <a:lnTo>
                    <a:pt x="785342" y="704850"/>
                  </a:lnTo>
                  <a:lnTo>
                    <a:pt x="788924" y="698500"/>
                  </a:lnTo>
                  <a:lnTo>
                    <a:pt x="792200" y="692150"/>
                  </a:lnTo>
                  <a:lnTo>
                    <a:pt x="795159" y="685800"/>
                  </a:lnTo>
                  <a:lnTo>
                    <a:pt x="797775" y="679450"/>
                  </a:lnTo>
                  <a:lnTo>
                    <a:pt x="814755" y="670560"/>
                  </a:lnTo>
                  <a:lnTo>
                    <a:pt x="845591" y="647700"/>
                  </a:lnTo>
                  <a:lnTo>
                    <a:pt x="872820" y="600710"/>
                  </a:lnTo>
                  <a:lnTo>
                    <a:pt x="890460" y="561340"/>
                  </a:lnTo>
                  <a:lnTo>
                    <a:pt x="897382" y="509270"/>
                  </a:lnTo>
                  <a:lnTo>
                    <a:pt x="898842" y="488950"/>
                  </a:lnTo>
                  <a:lnTo>
                    <a:pt x="899096" y="486410"/>
                  </a:lnTo>
                  <a:lnTo>
                    <a:pt x="899223" y="46863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6162078" y="10775819"/>
              <a:ext cx="158277" cy="93557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672923" y="10787191"/>
              <a:ext cx="162026" cy="86761"/>
            </a:xfrm>
            <a:prstGeom prst="rect">
              <a:avLst/>
            </a:prstGeom>
          </p:spPr>
        </p:pic>
        <p:pic>
          <p:nvPicPr>
            <p:cNvPr id="57" name="object 57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5970727" y="10816111"/>
              <a:ext cx="155995" cy="96991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6065089" y="10538785"/>
              <a:ext cx="160141" cy="176539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5773350" y="10538785"/>
              <a:ext cx="160906" cy="1765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8700" rIns="0" bIns="0" rtlCol="0">
            <a:spAutoFit/>
          </a:bodyPr>
          <a:lstStyle/>
          <a:p>
            <a:pPr marL="2689860" marR="215265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Λειτουργία </a:t>
            </a:r>
            <a:r>
              <a:rPr b="1" dirty="0">
                <a:latin typeface="Century Gothic"/>
                <a:cs typeface="Century Gothic"/>
              </a:rPr>
              <a:t>για </a:t>
            </a:r>
            <a:r>
              <a:rPr b="1" spc="5" dirty="0">
                <a:latin typeface="Century Gothic"/>
                <a:cs typeface="Century Gothic"/>
              </a:rPr>
              <a:t>εμβολιασμένους, </a:t>
            </a:r>
            <a:r>
              <a:rPr b="1" dirty="0">
                <a:latin typeface="Century Gothic"/>
                <a:cs typeface="Century Gothic"/>
              </a:rPr>
              <a:t>νοσήσαντες </a:t>
            </a:r>
            <a:r>
              <a:rPr dirty="0"/>
              <a:t>(έως </a:t>
            </a:r>
            <a:r>
              <a:rPr spc="5" dirty="0"/>
              <a:t>6 μήνες </a:t>
            </a:r>
            <a:r>
              <a:rPr dirty="0"/>
              <a:t>από </a:t>
            </a:r>
            <a:r>
              <a:rPr spc="5" dirty="0"/>
              <a:t>τη </a:t>
            </a:r>
            <a:r>
              <a:rPr spc="-1010" dirty="0"/>
              <a:t> </a:t>
            </a:r>
            <a:r>
              <a:rPr spc="5" dirty="0"/>
              <a:t>διάγνωση) </a:t>
            </a:r>
            <a:r>
              <a:rPr dirty="0"/>
              <a:t>και ανεμβολίαστους που </a:t>
            </a:r>
            <a:r>
              <a:rPr spc="5" dirty="0"/>
              <a:t>έχουν </a:t>
            </a:r>
            <a:r>
              <a:rPr dirty="0"/>
              <a:t>πραγματοποιήσει </a:t>
            </a:r>
            <a:r>
              <a:rPr spc="5" dirty="0"/>
              <a:t> εργαστηριακό rapid </a:t>
            </a:r>
            <a:r>
              <a:rPr dirty="0"/>
              <a:t>test αντιγόνου </a:t>
            </a:r>
            <a:r>
              <a:rPr spc="5" dirty="0"/>
              <a:t>έως </a:t>
            </a:r>
            <a:r>
              <a:rPr dirty="0"/>
              <a:t>48 ώρες πριν. Ελεγχος </a:t>
            </a:r>
            <a:r>
              <a:rPr spc="5" dirty="0"/>
              <a:t> </a:t>
            </a:r>
            <a:r>
              <a:rPr dirty="0"/>
              <a:t>βεβαίωσης </a:t>
            </a:r>
            <a:r>
              <a:rPr spc="5" dirty="0"/>
              <a:t>εμβολιασμού, </a:t>
            </a:r>
            <a:r>
              <a:rPr dirty="0"/>
              <a:t>νόσησης, αρνητικού τεστ και </a:t>
            </a:r>
            <a:r>
              <a:rPr spc="5" dirty="0"/>
              <a:t>έλεγχος </a:t>
            </a:r>
            <a:r>
              <a:rPr spc="10" dirty="0"/>
              <a:t> </a:t>
            </a:r>
            <a:r>
              <a:rPr spc="5" dirty="0"/>
              <a:t>ταυτοπροσωπίας στην είσοδο της επιχείρησης με την εφαρμογή </a:t>
            </a:r>
            <a:r>
              <a:rPr spc="10" dirty="0"/>
              <a:t> </a:t>
            </a:r>
            <a:r>
              <a:rPr spc="5" dirty="0"/>
              <a:t>covid</a:t>
            </a:r>
            <a:r>
              <a:rPr spc="-5" dirty="0"/>
              <a:t> </a:t>
            </a:r>
            <a:r>
              <a:rPr dirty="0"/>
              <a:t>free app.</a:t>
            </a:r>
          </a:p>
          <a:p>
            <a:pPr marL="2689860" marR="5080">
              <a:lnSpc>
                <a:spcPts val="3379"/>
              </a:lnSpc>
              <a:spcBef>
                <a:spcPts val="1839"/>
              </a:spcBef>
            </a:pPr>
            <a:r>
              <a:rPr sz="3050" spc="-5" dirty="0"/>
              <a:t>*Θα </a:t>
            </a:r>
            <a:r>
              <a:rPr sz="3050" dirty="0"/>
              <a:t>μπορούν </a:t>
            </a:r>
            <a:r>
              <a:rPr sz="3050" spc="-5" dirty="0"/>
              <a:t>βάσει νόμου να ζητούν υποχρεωτικότητα </a:t>
            </a:r>
            <a:r>
              <a:rPr sz="3050" dirty="0"/>
              <a:t>εμβολιασμού ή </a:t>
            </a:r>
            <a:r>
              <a:rPr sz="3050" spc="-5" dirty="0"/>
              <a:t>βεβαίωση </a:t>
            </a:r>
            <a:r>
              <a:rPr sz="3050" spc="-830" dirty="0"/>
              <a:t> </a:t>
            </a:r>
            <a:r>
              <a:rPr sz="3050" spc="-5" dirty="0" smtClean="0"/>
              <a:t>ν</a:t>
            </a:r>
            <a:r>
              <a:rPr lang="el-GR" sz="3050" spc="-5" dirty="0" smtClean="0"/>
              <a:t>ό</a:t>
            </a:r>
            <a:r>
              <a:rPr sz="3050" spc="-5" dirty="0" err="1" smtClean="0"/>
              <a:t>σησης</a:t>
            </a:r>
            <a:r>
              <a:rPr sz="3050" spc="-10" dirty="0" smtClean="0"/>
              <a:t> </a:t>
            </a:r>
            <a:r>
              <a:rPr sz="3050" spc="-5" dirty="0"/>
              <a:t>από</a:t>
            </a:r>
            <a:r>
              <a:rPr sz="3050" dirty="0"/>
              <a:t> όλα τα μέλη τους</a:t>
            </a: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1249465"/>
            <a:ext cx="10240645" cy="12255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b="1" spc="5" dirty="0">
                <a:latin typeface="Century Gothic"/>
                <a:cs typeface="Century Gothic"/>
              </a:rPr>
              <a:t>Κλειστά</a:t>
            </a:r>
            <a:r>
              <a:rPr b="1" spc="-25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γυμναστήρια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3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6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6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3"/>
                  </a:lnTo>
                  <a:lnTo>
                    <a:pt x="6631" y="6631"/>
                  </a:lnTo>
                  <a:lnTo>
                    <a:pt x="1783" y="13819"/>
                  </a:lnTo>
                  <a:lnTo>
                    <a:pt x="0" y="22617"/>
                  </a:lnTo>
                  <a:lnTo>
                    <a:pt x="0" y="918307"/>
                  </a:lnTo>
                  <a:lnTo>
                    <a:pt x="1783" y="927109"/>
                  </a:lnTo>
                  <a:lnTo>
                    <a:pt x="6631" y="934296"/>
                  </a:lnTo>
                  <a:lnTo>
                    <a:pt x="13819" y="939142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2"/>
                  </a:lnTo>
                  <a:lnTo>
                    <a:pt x="701461" y="934296"/>
                  </a:lnTo>
                  <a:lnTo>
                    <a:pt x="706310" y="927109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52"/>
                  </a:lnTo>
                  <a:lnTo>
                    <a:pt x="16365" y="19172"/>
                  </a:lnTo>
                  <a:lnTo>
                    <a:pt x="19161" y="16365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31"/>
                  </a:lnTo>
                  <a:lnTo>
                    <a:pt x="694274" y="1783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8921" y="16365"/>
                  </a:lnTo>
                  <a:lnTo>
                    <a:pt x="691717" y="19172"/>
                  </a:lnTo>
                  <a:lnTo>
                    <a:pt x="691717" y="921752"/>
                  </a:lnTo>
                  <a:lnTo>
                    <a:pt x="68892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1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32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64"/>
                  </a:lnTo>
                  <a:lnTo>
                    <a:pt x="0" y="822100"/>
                  </a:lnTo>
                  <a:lnTo>
                    <a:pt x="3664" y="825765"/>
                  </a:lnTo>
                  <a:lnTo>
                    <a:pt x="591741" y="825765"/>
                  </a:lnTo>
                  <a:lnTo>
                    <a:pt x="595405" y="822100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64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8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1"/>
                  </a:lnTo>
                  <a:lnTo>
                    <a:pt x="120748" y="22454"/>
                  </a:lnTo>
                  <a:lnTo>
                    <a:pt x="104323" y="46809"/>
                  </a:lnTo>
                  <a:lnTo>
                    <a:pt x="98290" y="7663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0"/>
                  </a:lnTo>
                  <a:lnTo>
                    <a:pt x="159743" y="75817"/>
                  </a:lnTo>
                  <a:lnTo>
                    <a:pt x="155131" y="68976"/>
                  </a:lnTo>
                  <a:lnTo>
                    <a:pt x="153440" y="60605"/>
                  </a:lnTo>
                  <a:lnTo>
                    <a:pt x="155141" y="52223"/>
                  </a:lnTo>
                  <a:lnTo>
                    <a:pt x="159763" y="45380"/>
                  </a:lnTo>
                  <a:lnTo>
                    <a:pt x="166621" y="40768"/>
                  </a:lnTo>
                  <a:lnTo>
                    <a:pt x="174968" y="39077"/>
                  </a:lnTo>
                  <a:lnTo>
                    <a:pt x="240397" y="39077"/>
                  </a:lnTo>
                  <a:lnTo>
                    <a:pt x="229161" y="22431"/>
                  </a:lnTo>
                  <a:lnTo>
                    <a:pt x="204779" y="6010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7" y="39077"/>
                  </a:moveTo>
                  <a:lnTo>
                    <a:pt x="174968" y="39077"/>
                  </a:lnTo>
                  <a:lnTo>
                    <a:pt x="183354" y="40774"/>
                  </a:lnTo>
                  <a:lnTo>
                    <a:pt x="190194" y="45388"/>
                  </a:lnTo>
                  <a:lnTo>
                    <a:pt x="194805" y="52229"/>
                  </a:lnTo>
                  <a:lnTo>
                    <a:pt x="196496" y="60605"/>
                  </a:lnTo>
                  <a:lnTo>
                    <a:pt x="194804" y="68976"/>
                  </a:lnTo>
                  <a:lnTo>
                    <a:pt x="190189" y="75817"/>
                  </a:lnTo>
                  <a:lnTo>
                    <a:pt x="183346" y="80430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36"/>
                  </a:lnTo>
                  <a:lnTo>
                    <a:pt x="245606" y="46795"/>
                  </a:lnTo>
                  <a:lnTo>
                    <a:pt x="240397" y="3907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2"/>
                  </a:lnTo>
                  <a:lnTo>
                    <a:pt x="127916" y="20176"/>
                  </a:lnTo>
                  <a:lnTo>
                    <a:pt x="107716" y="45677"/>
                  </a:lnTo>
                  <a:lnTo>
                    <a:pt x="98531" y="78102"/>
                  </a:lnTo>
                  <a:lnTo>
                    <a:pt x="3654" y="7810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57"/>
                  </a:lnTo>
                  <a:lnTo>
                    <a:pt x="16365" y="210757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6" y="57997"/>
                  </a:lnTo>
                  <a:lnTo>
                    <a:pt x="134711" y="36252"/>
                  </a:lnTo>
                  <a:lnTo>
                    <a:pt x="156468" y="21582"/>
                  </a:lnTo>
                  <a:lnTo>
                    <a:pt x="183104" y="16198"/>
                  </a:lnTo>
                  <a:lnTo>
                    <a:pt x="231158" y="16198"/>
                  </a:lnTo>
                  <a:lnTo>
                    <a:pt x="219009" y="7685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8" y="16198"/>
                  </a:moveTo>
                  <a:lnTo>
                    <a:pt x="183104" y="16198"/>
                  </a:lnTo>
                  <a:lnTo>
                    <a:pt x="209793" y="21582"/>
                  </a:lnTo>
                  <a:lnTo>
                    <a:pt x="231562" y="36252"/>
                  </a:lnTo>
                  <a:lnTo>
                    <a:pt x="246242" y="58010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57"/>
                  </a:lnTo>
                  <a:lnTo>
                    <a:pt x="366292" y="210757"/>
                  </a:lnTo>
                  <a:lnTo>
                    <a:pt x="366292" y="81767"/>
                  </a:lnTo>
                  <a:lnTo>
                    <a:pt x="362627" y="78102"/>
                  </a:lnTo>
                  <a:lnTo>
                    <a:pt x="267761" y="78102"/>
                  </a:lnTo>
                  <a:lnTo>
                    <a:pt x="260069" y="48741"/>
                  </a:lnTo>
                  <a:lnTo>
                    <a:pt x="243150" y="24601"/>
                  </a:lnTo>
                  <a:lnTo>
                    <a:pt x="231158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9"/>
                  </a:lnTo>
                  <a:lnTo>
                    <a:pt x="155774" y="57052"/>
                  </a:lnTo>
                  <a:lnTo>
                    <a:pt x="153440" y="68615"/>
                  </a:lnTo>
                  <a:lnTo>
                    <a:pt x="155774" y="80174"/>
                  </a:lnTo>
                  <a:lnTo>
                    <a:pt x="162140" y="89617"/>
                  </a:lnTo>
                  <a:lnTo>
                    <a:pt x="171582" y="95985"/>
                  </a:lnTo>
                  <a:lnTo>
                    <a:pt x="183146" y="98321"/>
                  </a:lnTo>
                  <a:lnTo>
                    <a:pt x="194698" y="95977"/>
                  </a:lnTo>
                  <a:lnTo>
                    <a:pt x="204136" y="89609"/>
                  </a:lnTo>
                  <a:lnTo>
                    <a:pt x="209302" y="81955"/>
                  </a:lnTo>
                  <a:lnTo>
                    <a:pt x="175774" y="81955"/>
                  </a:lnTo>
                  <a:lnTo>
                    <a:pt x="169806" y="75976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18" y="55275"/>
                  </a:lnTo>
                  <a:lnTo>
                    <a:pt x="204148" y="47609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18" y="55275"/>
                  </a:moveTo>
                  <a:lnTo>
                    <a:pt x="190507" y="55275"/>
                  </a:lnTo>
                  <a:lnTo>
                    <a:pt x="196465" y="61244"/>
                  </a:lnTo>
                  <a:lnTo>
                    <a:pt x="196475" y="75976"/>
                  </a:lnTo>
                  <a:lnTo>
                    <a:pt x="190507" y="81955"/>
                  </a:lnTo>
                  <a:lnTo>
                    <a:pt x="209302" y="81955"/>
                  </a:lnTo>
                  <a:lnTo>
                    <a:pt x="210506" y="80171"/>
                  </a:lnTo>
                  <a:lnTo>
                    <a:pt x="212852" y="68615"/>
                  </a:lnTo>
                  <a:lnTo>
                    <a:pt x="210516" y="57052"/>
                  </a:lnTo>
                  <a:lnTo>
                    <a:pt x="209318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46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91"/>
                  </a:moveTo>
                  <a:lnTo>
                    <a:pt x="423392" y="170434"/>
                  </a:lnTo>
                  <a:lnTo>
                    <a:pt x="3657" y="170434"/>
                  </a:lnTo>
                  <a:lnTo>
                    <a:pt x="0" y="174091"/>
                  </a:lnTo>
                  <a:lnTo>
                    <a:pt x="0" y="183134"/>
                  </a:lnTo>
                  <a:lnTo>
                    <a:pt x="3657" y="186804"/>
                  </a:lnTo>
                  <a:lnTo>
                    <a:pt x="418871" y="186804"/>
                  </a:lnTo>
                  <a:lnTo>
                    <a:pt x="423392" y="186804"/>
                  </a:lnTo>
                  <a:lnTo>
                    <a:pt x="427050" y="183134"/>
                  </a:lnTo>
                  <a:lnTo>
                    <a:pt x="427050" y="174091"/>
                  </a:lnTo>
                  <a:close/>
                </a:path>
                <a:path w="427355" h="187325">
                  <a:moveTo>
                    <a:pt x="427050" y="88887"/>
                  </a:moveTo>
                  <a:lnTo>
                    <a:pt x="423392" y="85217"/>
                  </a:lnTo>
                  <a:lnTo>
                    <a:pt x="3657" y="85217"/>
                  </a:lnTo>
                  <a:lnTo>
                    <a:pt x="0" y="88887"/>
                  </a:lnTo>
                  <a:lnTo>
                    <a:pt x="0" y="97917"/>
                  </a:lnTo>
                  <a:lnTo>
                    <a:pt x="3657" y="101587"/>
                  </a:lnTo>
                  <a:lnTo>
                    <a:pt x="418871" y="101587"/>
                  </a:lnTo>
                  <a:lnTo>
                    <a:pt x="423392" y="101587"/>
                  </a:lnTo>
                  <a:lnTo>
                    <a:pt x="427050" y="97917"/>
                  </a:lnTo>
                  <a:lnTo>
                    <a:pt x="427050" y="88887"/>
                  </a:lnTo>
                  <a:close/>
                </a:path>
                <a:path w="427355" h="187325">
                  <a:moveTo>
                    <a:pt x="427050" y="3670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70"/>
                  </a:lnTo>
                  <a:lnTo>
                    <a:pt x="0" y="12700"/>
                  </a:lnTo>
                  <a:lnTo>
                    <a:pt x="3657" y="16370"/>
                  </a:lnTo>
                  <a:lnTo>
                    <a:pt x="418871" y="16370"/>
                  </a:lnTo>
                  <a:lnTo>
                    <a:pt x="423392" y="16370"/>
                  </a:lnTo>
                  <a:lnTo>
                    <a:pt x="427050" y="12700"/>
                  </a:lnTo>
                  <a:lnTo>
                    <a:pt x="427050" y="3670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40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6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12"/>
                  </a:lnTo>
                  <a:lnTo>
                    <a:pt x="28823" y="62163"/>
                  </a:lnTo>
                  <a:lnTo>
                    <a:pt x="13267" y="82468"/>
                  </a:lnTo>
                  <a:lnTo>
                    <a:pt x="3439" y="106080"/>
                  </a:lnTo>
                  <a:lnTo>
                    <a:pt x="0" y="131849"/>
                  </a:lnTo>
                  <a:lnTo>
                    <a:pt x="0" y="395558"/>
                  </a:lnTo>
                  <a:lnTo>
                    <a:pt x="197784" y="395558"/>
                  </a:lnTo>
                  <a:lnTo>
                    <a:pt x="197784" y="131849"/>
                  </a:lnTo>
                  <a:lnTo>
                    <a:pt x="194343" y="106080"/>
                  </a:lnTo>
                  <a:lnTo>
                    <a:pt x="184512" y="82468"/>
                  </a:lnTo>
                  <a:lnTo>
                    <a:pt x="168956" y="62163"/>
                  </a:lnTo>
                  <a:lnTo>
                    <a:pt x="148341" y="46312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709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55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95"/>
                  </a:moveTo>
                  <a:lnTo>
                    <a:pt x="143611" y="0"/>
                  </a:lnTo>
                  <a:lnTo>
                    <a:pt x="120307" y="23317"/>
                  </a:lnTo>
                  <a:lnTo>
                    <a:pt x="160743" y="63766"/>
                  </a:lnTo>
                  <a:lnTo>
                    <a:pt x="0" y="225920"/>
                  </a:lnTo>
                  <a:lnTo>
                    <a:pt x="82410" y="308330"/>
                  </a:lnTo>
                  <a:lnTo>
                    <a:pt x="243865" y="146888"/>
                  </a:lnTo>
                  <a:lnTo>
                    <a:pt x="285076" y="188099"/>
                  </a:lnTo>
                  <a:lnTo>
                    <a:pt x="308406" y="16479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6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0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55"/>
                  </a:lnTo>
                  <a:lnTo>
                    <a:pt x="614609" y="237668"/>
                  </a:lnTo>
                  <a:lnTo>
                    <a:pt x="664053" y="287111"/>
                  </a:lnTo>
                  <a:lnTo>
                    <a:pt x="687455" y="26370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8005"/>
                  </a:lnTo>
                  <a:lnTo>
                    <a:pt x="597803" y="12459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24"/>
                  </a:moveTo>
                  <a:lnTo>
                    <a:pt x="98887" y="65924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24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24"/>
                  </a:lnTo>
                  <a:lnTo>
                    <a:pt x="65924" y="65924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65"/>
              <a:ext cx="402266" cy="41874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24"/>
                </a:moveTo>
                <a:lnTo>
                  <a:pt x="16738" y="63525"/>
                </a:lnTo>
                <a:lnTo>
                  <a:pt x="13677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69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77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81" y="70370"/>
                </a:lnTo>
                <a:lnTo>
                  <a:pt x="17881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20"/>
                </a:moveTo>
                <a:lnTo>
                  <a:pt x="16687" y="49847"/>
                </a:lnTo>
                <a:lnTo>
                  <a:pt x="13665" y="46812"/>
                </a:lnTo>
                <a:lnTo>
                  <a:pt x="11379" y="45669"/>
                </a:lnTo>
                <a:lnTo>
                  <a:pt x="6426" y="45669"/>
                </a:lnTo>
                <a:lnTo>
                  <a:pt x="4152" y="46812"/>
                </a:lnTo>
                <a:lnTo>
                  <a:pt x="1117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17" y="58978"/>
                </a:lnTo>
                <a:lnTo>
                  <a:pt x="3594" y="61455"/>
                </a:lnTo>
                <a:lnTo>
                  <a:pt x="4876" y="62014"/>
                </a:lnTo>
                <a:lnTo>
                  <a:pt x="6248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699" y="62788"/>
                </a:lnTo>
                <a:lnTo>
                  <a:pt x="9626" y="62788"/>
                </a:lnTo>
                <a:lnTo>
                  <a:pt x="10426" y="62636"/>
                </a:lnTo>
                <a:lnTo>
                  <a:pt x="11264" y="62395"/>
                </a:lnTo>
                <a:lnTo>
                  <a:pt x="12801" y="62052"/>
                </a:lnTo>
                <a:lnTo>
                  <a:pt x="14185" y="61480"/>
                </a:lnTo>
                <a:lnTo>
                  <a:pt x="16687" y="58978"/>
                </a:lnTo>
                <a:lnTo>
                  <a:pt x="17856" y="56705"/>
                </a:lnTo>
                <a:lnTo>
                  <a:pt x="17856" y="52120"/>
                </a:lnTo>
                <a:close/>
              </a:path>
              <a:path w="51434" h="62865">
                <a:moveTo>
                  <a:pt x="51308" y="6489"/>
                </a:moveTo>
                <a:lnTo>
                  <a:pt x="50152" y="4216"/>
                </a:lnTo>
                <a:lnTo>
                  <a:pt x="47129" y="1181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81"/>
                </a:lnTo>
                <a:lnTo>
                  <a:pt x="34582" y="4216"/>
                </a:lnTo>
                <a:lnTo>
                  <a:pt x="33426" y="6489"/>
                </a:lnTo>
                <a:lnTo>
                  <a:pt x="33426" y="11061"/>
                </a:lnTo>
                <a:lnTo>
                  <a:pt x="41338" y="17145"/>
                </a:lnTo>
                <a:lnTo>
                  <a:pt x="43053" y="17145"/>
                </a:lnTo>
                <a:lnTo>
                  <a:pt x="43942" y="16979"/>
                </a:lnTo>
                <a:lnTo>
                  <a:pt x="44729" y="16764"/>
                </a:lnTo>
                <a:lnTo>
                  <a:pt x="46278" y="16383"/>
                </a:lnTo>
                <a:lnTo>
                  <a:pt x="47650" y="15849"/>
                </a:lnTo>
                <a:lnTo>
                  <a:pt x="50152" y="13360"/>
                </a:lnTo>
                <a:lnTo>
                  <a:pt x="51308" y="11061"/>
                </a:lnTo>
                <a:lnTo>
                  <a:pt x="51308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80" y="14837"/>
                </a:lnTo>
                <a:lnTo>
                  <a:pt x="4219" y="1635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55"/>
                </a:lnTo>
                <a:lnTo>
                  <a:pt x="16763" y="13287"/>
                </a:lnTo>
                <a:lnTo>
                  <a:pt x="17894" y="11036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0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50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35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70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73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73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35"/>
            <a:ext cx="163195" cy="334645"/>
            <a:chOff x="15569803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87" y="104206"/>
                  </a:lnTo>
                  <a:lnTo>
                    <a:pt x="4209" y="111064"/>
                  </a:lnTo>
                  <a:lnTo>
                    <a:pt x="13800" y="124006"/>
                  </a:lnTo>
                  <a:lnTo>
                    <a:pt x="19098" y="130006"/>
                  </a:lnTo>
                  <a:lnTo>
                    <a:pt x="22554" y="132624"/>
                  </a:lnTo>
                  <a:lnTo>
                    <a:pt x="22448" y="146530"/>
                  </a:lnTo>
                  <a:lnTo>
                    <a:pt x="22183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81"/>
                  </a:lnTo>
                  <a:lnTo>
                    <a:pt x="37958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6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87" y="101557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61" y="123252"/>
                  </a:lnTo>
                  <a:lnTo>
                    <a:pt x="37958" y="123252"/>
                  </a:lnTo>
                  <a:lnTo>
                    <a:pt x="39517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7" y="108560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6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5" y="84510"/>
                  </a:lnTo>
                  <a:lnTo>
                    <a:pt x="20355" y="8451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91"/>
                  </a:lnTo>
                  <a:lnTo>
                    <a:pt x="6073" y="37674"/>
                  </a:lnTo>
                  <a:lnTo>
                    <a:pt x="5361" y="39559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74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10"/>
                  </a:lnTo>
                  <a:lnTo>
                    <a:pt x="27175" y="84510"/>
                  </a:lnTo>
                  <a:lnTo>
                    <a:pt x="26372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3" y="53202"/>
                  </a:lnTo>
                  <a:lnTo>
                    <a:pt x="25569" y="53202"/>
                  </a:lnTo>
                  <a:lnTo>
                    <a:pt x="25470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6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16" y="34229"/>
                  </a:lnTo>
                  <a:lnTo>
                    <a:pt x="33496" y="35747"/>
                  </a:lnTo>
                  <a:lnTo>
                    <a:pt x="30836" y="39182"/>
                  </a:lnTo>
                  <a:lnTo>
                    <a:pt x="26826" y="51076"/>
                  </a:lnTo>
                  <a:lnTo>
                    <a:pt x="25569" y="53202"/>
                  </a:lnTo>
                  <a:lnTo>
                    <a:pt x="32383" y="53202"/>
                  </a:lnTo>
                  <a:lnTo>
                    <a:pt x="33781" y="50558"/>
                  </a:lnTo>
                  <a:lnTo>
                    <a:pt x="36801" y="43818"/>
                  </a:lnTo>
                  <a:lnTo>
                    <a:pt x="3883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18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700"/>
                  </a:lnTo>
                  <a:lnTo>
                    <a:pt x="18621" y="43818"/>
                  </a:lnTo>
                  <a:lnTo>
                    <a:pt x="18721" y="49045"/>
                  </a:lnTo>
                  <a:lnTo>
                    <a:pt x="25470" y="49045"/>
                  </a:lnTo>
                  <a:lnTo>
                    <a:pt x="25345" y="43818"/>
                  </a:lnTo>
                  <a:lnTo>
                    <a:pt x="25370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2282" y="6439"/>
                </a:lnTo>
                <a:lnTo>
                  <a:pt x="25488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38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71"/>
                </a:lnTo>
                <a:lnTo>
                  <a:pt x="40595" y="28637"/>
                </a:lnTo>
                <a:lnTo>
                  <a:pt x="55443" y="36648"/>
                </a:lnTo>
                <a:lnTo>
                  <a:pt x="66029" y="41862"/>
                </a:lnTo>
                <a:lnTo>
                  <a:pt x="61861" y="43380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92"/>
                </a:lnTo>
                <a:lnTo>
                  <a:pt x="47537" y="53233"/>
                </a:lnTo>
                <a:lnTo>
                  <a:pt x="54019" y="51715"/>
                </a:lnTo>
                <a:lnTo>
                  <a:pt x="6758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9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96"/>
                </a:lnTo>
                <a:lnTo>
                  <a:pt x="90520" y="6082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96"/>
                </a:lnTo>
                <a:lnTo>
                  <a:pt x="127818" y="60469"/>
                </a:lnTo>
                <a:lnTo>
                  <a:pt x="126299" y="59725"/>
                </a:lnTo>
                <a:lnTo>
                  <a:pt x="114739" y="55610"/>
                </a:lnTo>
                <a:lnTo>
                  <a:pt x="108980" y="53328"/>
                </a:lnTo>
                <a:lnTo>
                  <a:pt x="108049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305" y="26616"/>
                </a:lnTo>
                <a:lnTo>
                  <a:pt x="95494" y="19779"/>
                </a:lnTo>
                <a:lnTo>
                  <a:pt x="93232" y="19381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00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909"/>
                </a:lnTo>
                <a:lnTo>
                  <a:pt x="10034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63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38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9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47" y="44752"/>
                  </a:lnTo>
                  <a:lnTo>
                    <a:pt x="14083" y="38061"/>
                  </a:lnTo>
                  <a:lnTo>
                    <a:pt x="949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33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33" y="37684"/>
                  </a:lnTo>
                  <a:lnTo>
                    <a:pt x="949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79" y="61286"/>
                  </a:lnTo>
                  <a:lnTo>
                    <a:pt x="2638" y="62416"/>
                  </a:lnTo>
                  <a:lnTo>
                    <a:pt x="1130" y="63568"/>
                  </a:lnTo>
                  <a:lnTo>
                    <a:pt x="21276" y="83337"/>
                  </a:lnTo>
                  <a:lnTo>
                    <a:pt x="22418" y="84070"/>
                  </a:lnTo>
                  <a:lnTo>
                    <a:pt x="25423" y="84950"/>
                  </a:lnTo>
                  <a:lnTo>
                    <a:pt x="26606" y="113179"/>
                  </a:lnTo>
                  <a:lnTo>
                    <a:pt x="21172" y="108677"/>
                  </a:lnTo>
                  <a:lnTo>
                    <a:pt x="18617" y="106111"/>
                  </a:lnTo>
                  <a:lnTo>
                    <a:pt x="14083" y="102331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34" y="89421"/>
                  </a:lnTo>
                  <a:lnTo>
                    <a:pt x="57788" y="87494"/>
                  </a:lnTo>
                  <a:lnTo>
                    <a:pt x="57432" y="85599"/>
                  </a:lnTo>
                  <a:lnTo>
                    <a:pt x="55516" y="84845"/>
                  </a:lnTo>
                  <a:lnTo>
                    <a:pt x="53977" y="83714"/>
                  </a:lnTo>
                  <a:lnTo>
                    <a:pt x="52113" y="84458"/>
                  </a:lnTo>
                  <a:lnTo>
                    <a:pt x="46305" y="94402"/>
                  </a:lnTo>
                  <a:lnTo>
                    <a:pt x="40403" y="102957"/>
                  </a:lnTo>
                  <a:lnTo>
                    <a:pt x="33119" y="112687"/>
                  </a:lnTo>
                  <a:lnTo>
                    <a:pt x="31988" y="83379"/>
                  </a:lnTo>
                  <a:lnTo>
                    <a:pt x="35925" y="79714"/>
                  </a:lnTo>
                  <a:lnTo>
                    <a:pt x="39569" y="75065"/>
                  </a:lnTo>
                  <a:lnTo>
                    <a:pt x="45998" y="64280"/>
                  </a:lnTo>
                  <a:lnTo>
                    <a:pt x="49056" y="57841"/>
                  </a:lnTo>
                  <a:lnTo>
                    <a:pt x="5248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5998" y="47181"/>
                  </a:lnTo>
                  <a:lnTo>
                    <a:pt x="45255" y="48710"/>
                  </a:lnTo>
                  <a:lnTo>
                    <a:pt x="42962" y="55181"/>
                  </a:lnTo>
                  <a:lnTo>
                    <a:pt x="39904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01" y="73976"/>
                  </a:lnTo>
                  <a:lnTo>
                    <a:pt x="30742" y="51108"/>
                  </a:lnTo>
                  <a:lnTo>
                    <a:pt x="35517" y="45262"/>
                  </a:lnTo>
                  <a:lnTo>
                    <a:pt x="39149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36"/>
                  </a:lnTo>
                  <a:lnTo>
                    <a:pt x="28899" y="3434"/>
                  </a:lnTo>
                  <a:lnTo>
                    <a:pt x="28501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68500" y="886460"/>
                  </a:lnTo>
                  <a:lnTo>
                    <a:pt x="359448" y="890270"/>
                  </a:lnTo>
                  <a:lnTo>
                    <a:pt x="350984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9027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4007" y="897890"/>
                  </a:lnTo>
                  <a:lnTo>
                    <a:pt x="574751" y="89789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87348" y="76581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45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326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36584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1120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45" y="707390"/>
                  </a:lnTo>
                  <a:lnTo>
                    <a:pt x="168890" y="69596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69907" y="675640"/>
                  </a:lnTo>
                  <a:lnTo>
                    <a:pt x="772951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951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047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703" y="370840"/>
                  </a:lnTo>
                  <a:lnTo>
                    <a:pt x="793885" y="37084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52" y="363220"/>
                  </a:lnTo>
                  <a:lnTo>
                    <a:pt x="793885" y="370840"/>
                  </a:lnTo>
                  <a:lnTo>
                    <a:pt x="800703" y="37084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66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9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985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4"/>
              <a:ext cx="158288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79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4861956"/>
            <a:ext cx="15189200" cy="365188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>
              <a:lnSpc>
                <a:spcPts val="4700"/>
              </a:lnSpc>
              <a:spcBef>
                <a:spcPts val="545"/>
              </a:spcBef>
            </a:pP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Ο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εργοδότης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διατηρεί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βάσει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νόμου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το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δικαίωμα</a:t>
            </a:r>
            <a:r>
              <a:rPr sz="4200" b="1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να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γνωρίζει </a:t>
            </a:r>
            <a:r>
              <a:rPr sz="4200" b="1" spc="-11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αν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οι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στην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επιχείρησή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του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 είναι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εμβολιασμένοι </a:t>
            </a:r>
            <a:r>
              <a:rPr sz="4200" b="1" spc="-116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και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υποχρεούται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να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ελέγχει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την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εγκυρότητα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της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βεβαίωσης 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αρνητικού</a:t>
            </a:r>
            <a:r>
              <a:rPr sz="42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b="1" spc="-5" dirty="0">
                <a:solidFill>
                  <a:srgbClr val="FFFFFF"/>
                </a:solidFill>
                <a:latin typeface="Century Gothic"/>
                <a:cs typeface="Century Gothic"/>
              </a:rPr>
              <a:t>τεστ</a:t>
            </a:r>
            <a:r>
              <a:rPr sz="42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για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τους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ανεμβολίαστους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εργαζόμενους, 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αναλόγως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 της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συχνότητας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διάγνωσης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έχει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οριστεί</a:t>
            </a:r>
            <a:r>
              <a:rPr sz="42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για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 την</a:t>
            </a:r>
            <a:r>
              <a:rPr sz="42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4200" dirty="0">
                <a:solidFill>
                  <a:srgbClr val="FFFFFF"/>
                </a:solidFill>
                <a:latin typeface="Century Gothic"/>
                <a:cs typeface="Century Gothic"/>
              </a:rPr>
              <a:t>κατηγορία δραστηριότητας.</a:t>
            </a:r>
            <a:endParaRPr sz="42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3" y="715444"/>
            <a:ext cx="11897995" cy="23799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spc="10" dirty="0"/>
              <a:t>Όλοι</a:t>
            </a:r>
            <a:r>
              <a:rPr spc="-20" dirty="0"/>
              <a:t> </a:t>
            </a:r>
            <a:r>
              <a:rPr spc="10" dirty="0"/>
              <a:t>οι</a:t>
            </a:r>
            <a:r>
              <a:rPr spc="-10" dirty="0"/>
              <a:t> </a:t>
            </a:r>
            <a:r>
              <a:rPr spc="5" dirty="0"/>
              <a:t>υπόλοιποι</a:t>
            </a:r>
          </a:p>
          <a:p>
            <a:pPr marL="12700">
              <a:lnSpc>
                <a:spcPts val="9255"/>
              </a:lnSpc>
            </a:pPr>
            <a:r>
              <a:rPr b="1" spc="5" dirty="0">
                <a:latin typeface="Century Gothic"/>
                <a:cs typeface="Century Gothic"/>
              </a:rPr>
              <a:t>κλειστοί</a:t>
            </a:r>
            <a:r>
              <a:rPr b="1" spc="-20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χώροι</a:t>
            </a:r>
            <a:r>
              <a:rPr b="1" spc="-15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εργασίας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1"/>
                  </a:lnTo>
                  <a:lnTo>
                    <a:pt x="701461" y="934292"/>
                  </a:lnTo>
                  <a:lnTo>
                    <a:pt x="706310" y="927105"/>
                  </a:lnTo>
                  <a:lnTo>
                    <a:pt x="706828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29"/>
                  </a:lnTo>
                  <a:lnTo>
                    <a:pt x="694274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5476" y="16365"/>
                  </a:lnTo>
                  <a:lnTo>
                    <a:pt x="688921" y="16376"/>
                  </a:lnTo>
                  <a:lnTo>
                    <a:pt x="691717" y="19172"/>
                  </a:lnTo>
                  <a:lnTo>
                    <a:pt x="691717" y="921762"/>
                  </a:lnTo>
                  <a:lnTo>
                    <a:pt x="688921" y="924547"/>
                  </a:lnTo>
                  <a:lnTo>
                    <a:pt x="706828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75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3"/>
                  </a:lnTo>
                  <a:lnTo>
                    <a:pt x="120748" y="22460"/>
                  </a:lnTo>
                  <a:lnTo>
                    <a:pt x="104323" y="46818"/>
                  </a:lnTo>
                  <a:lnTo>
                    <a:pt x="98290" y="7664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2"/>
                  </a:lnTo>
                  <a:lnTo>
                    <a:pt x="159743" y="75820"/>
                  </a:lnTo>
                  <a:lnTo>
                    <a:pt x="155131" y="68981"/>
                  </a:lnTo>
                  <a:lnTo>
                    <a:pt x="153440" y="60605"/>
                  </a:lnTo>
                  <a:lnTo>
                    <a:pt x="155138" y="52229"/>
                  </a:lnTo>
                  <a:lnTo>
                    <a:pt x="159757" y="45389"/>
                  </a:lnTo>
                  <a:lnTo>
                    <a:pt x="166614" y="40778"/>
                  </a:lnTo>
                  <a:lnTo>
                    <a:pt x="174968" y="39087"/>
                  </a:lnTo>
                  <a:lnTo>
                    <a:pt x="240400" y="39087"/>
                  </a:lnTo>
                  <a:lnTo>
                    <a:pt x="229161" y="22436"/>
                  </a:lnTo>
                  <a:lnTo>
                    <a:pt x="204779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400" y="39087"/>
                  </a:moveTo>
                  <a:lnTo>
                    <a:pt x="174968" y="39087"/>
                  </a:lnTo>
                  <a:lnTo>
                    <a:pt x="183352" y="40783"/>
                  </a:lnTo>
                  <a:lnTo>
                    <a:pt x="190191" y="45393"/>
                  </a:lnTo>
                  <a:lnTo>
                    <a:pt x="194804" y="52231"/>
                  </a:lnTo>
                  <a:lnTo>
                    <a:pt x="196496" y="60605"/>
                  </a:lnTo>
                  <a:lnTo>
                    <a:pt x="194804" y="68981"/>
                  </a:lnTo>
                  <a:lnTo>
                    <a:pt x="190189" y="75820"/>
                  </a:lnTo>
                  <a:lnTo>
                    <a:pt x="183346" y="80432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46"/>
                  </a:lnTo>
                  <a:lnTo>
                    <a:pt x="245606" y="46800"/>
                  </a:lnTo>
                  <a:lnTo>
                    <a:pt x="24040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8"/>
                  </a:lnTo>
                  <a:lnTo>
                    <a:pt x="127916" y="20185"/>
                  </a:lnTo>
                  <a:lnTo>
                    <a:pt x="107716" y="45687"/>
                  </a:lnTo>
                  <a:lnTo>
                    <a:pt x="98531" y="78112"/>
                  </a:lnTo>
                  <a:lnTo>
                    <a:pt x="365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9" y="57992"/>
                  </a:lnTo>
                  <a:lnTo>
                    <a:pt x="134711" y="36256"/>
                  </a:lnTo>
                  <a:lnTo>
                    <a:pt x="156468" y="21586"/>
                  </a:lnTo>
                  <a:lnTo>
                    <a:pt x="183104" y="16198"/>
                  </a:lnTo>
                  <a:lnTo>
                    <a:pt x="231157" y="16198"/>
                  </a:lnTo>
                  <a:lnTo>
                    <a:pt x="219009" y="7686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7" y="16198"/>
                  </a:moveTo>
                  <a:lnTo>
                    <a:pt x="183104" y="16198"/>
                  </a:lnTo>
                  <a:lnTo>
                    <a:pt x="209769" y="21564"/>
                  </a:lnTo>
                  <a:lnTo>
                    <a:pt x="231567" y="36256"/>
                  </a:lnTo>
                  <a:lnTo>
                    <a:pt x="246243" y="58012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0" y="24602"/>
                  </a:lnTo>
                  <a:lnTo>
                    <a:pt x="231157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698" y="95972"/>
                  </a:lnTo>
                  <a:lnTo>
                    <a:pt x="204136" y="89607"/>
                  </a:lnTo>
                  <a:lnTo>
                    <a:pt x="209299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65" y="61244"/>
                  </a:lnTo>
                  <a:lnTo>
                    <a:pt x="196475" y="75987"/>
                  </a:lnTo>
                  <a:lnTo>
                    <a:pt x="190507" y="81955"/>
                  </a:lnTo>
                  <a:lnTo>
                    <a:pt x="209299" y="81955"/>
                  </a:lnTo>
                  <a:lnTo>
                    <a:pt x="210506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78"/>
                  </a:moveTo>
                  <a:lnTo>
                    <a:pt x="423392" y="170421"/>
                  </a:lnTo>
                  <a:lnTo>
                    <a:pt x="3657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57" y="186778"/>
                  </a:lnTo>
                  <a:lnTo>
                    <a:pt x="418871" y="186778"/>
                  </a:lnTo>
                  <a:lnTo>
                    <a:pt x="423392" y="186778"/>
                  </a:lnTo>
                  <a:lnTo>
                    <a:pt x="427050" y="183121"/>
                  </a:lnTo>
                  <a:lnTo>
                    <a:pt x="427050" y="174078"/>
                  </a:lnTo>
                  <a:close/>
                </a:path>
                <a:path w="427355" h="187325">
                  <a:moveTo>
                    <a:pt x="427050" y="88874"/>
                  </a:moveTo>
                  <a:lnTo>
                    <a:pt x="423392" y="85204"/>
                  </a:lnTo>
                  <a:lnTo>
                    <a:pt x="3657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57" y="101574"/>
                  </a:lnTo>
                  <a:lnTo>
                    <a:pt x="418871" y="101574"/>
                  </a:lnTo>
                  <a:lnTo>
                    <a:pt x="423392" y="101574"/>
                  </a:lnTo>
                  <a:lnTo>
                    <a:pt x="427050" y="97904"/>
                  </a:lnTo>
                  <a:lnTo>
                    <a:pt x="427050" y="88874"/>
                  </a:lnTo>
                  <a:close/>
                </a:path>
                <a:path w="427355" h="187325">
                  <a:moveTo>
                    <a:pt x="427050" y="3644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57" y="16357"/>
                  </a:lnTo>
                  <a:lnTo>
                    <a:pt x="418871" y="16357"/>
                  </a:lnTo>
                  <a:lnTo>
                    <a:pt x="423392" y="16357"/>
                  </a:lnTo>
                  <a:lnTo>
                    <a:pt x="427050" y="12687"/>
                  </a:lnTo>
                  <a:lnTo>
                    <a:pt x="427050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399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23"/>
                  </a:lnTo>
                  <a:lnTo>
                    <a:pt x="28823" y="62173"/>
                  </a:lnTo>
                  <a:lnTo>
                    <a:pt x="13267" y="82479"/>
                  </a:lnTo>
                  <a:lnTo>
                    <a:pt x="3439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3" y="106090"/>
                  </a:lnTo>
                  <a:lnTo>
                    <a:pt x="184512" y="82479"/>
                  </a:lnTo>
                  <a:lnTo>
                    <a:pt x="168956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82"/>
                  </a:moveTo>
                  <a:lnTo>
                    <a:pt x="143611" y="0"/>
                  </a:lnTo>
                  <a:lnTo>
                    <a:pt x="120307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88"/>
                  </a:lnTo>
                  <a:lnTo>
                    <a:pt x="285076" y="188099"/>
                  </a:lnTo>
                  <a:lnTo>
                    <a:pt x="308406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65"/>
                  </a:lnTo>
                  <a:lnTo>
                    <a:pt x="61460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7995"/>
                  </a:lnTo>
                  <a:lnTo>
                    <a:pt x="59780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59"/>
              <a:ext cx="402266" cy="4187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07858" y="739823"/>
            <a:ext cx="17688382" cy="2416046"/>
          </a:xfrm>
        </p:spPr>
        <p:txBody>
          <a:bodyPr/>
          <a:lstStyle/>
          <a:p>
            <a:r>
              <a:rPr lang="el-GR" dirty="0" smtClean="0"/>
              <a:t>Χρήση Μάσκας για εμβολιασμένους και </a:t>
            </a:r>
            <a:r>
              <a:rPr lang="el-GR" dirty="0" err="1" smtClean="0"/>
              <a:t>ανεμβολίαστους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43766" y="4410093"/>
            <a:ext cx="18416567" cy="1138773"/>
          </a:xfrm>
        </p:spPr>
        <p:txBody>
          <a:bodyPr/>
          <a:lstStyle/>
          <a:p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Υποχρεωτική </a:t>
            </a:r>
            <a:r>
              <a:rPr lang="el-GR" b="1" dirty="0">
                <a:solidFill>
                  <a:schemeClr val="bg2">
                    <a:lumMod val="10000"/>
                  </a:schemeClr>
                </a:solidFill>
              </a:rPr>
              <a:t>χρήση μάσκας σε όλους τους κλειστούς χώρους. </a:t>
            </a:r>
            <a:endParaRPr lang="el-GR" b="1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Και </a:t>
            </a:r>
            <a:r>
              <a:rPr lang="el-GR" b="1" dirty="0">
                <a:solidFill>
                  <a:schemeClr val="bg2">
                    <a:lumMod val="10000"/>
                  </a:schemeClr>
                </a:solidFill>
              </a:rPr>
              <a:t>σε όλους τους ανοιχτούς χώρους όπου υπάρχει </a:t>
            </a:r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συνάθροιση. </a:t>
            </a:r>
            <a:endParaRPr lang="el-GR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8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11"/>
                </a:moveTo>
                <a:lnTo>
                  <a:pt x="16738" y="63525"/>
                </a:lnTo>
                <a:lnTo>
                  <a:pt x="13690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56"/>
                </a:lnTo>
                <a:lnTo>
                  <a:pt x="2641" y="74193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90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68" y="70370"/>
                </a:lnTo>
                <a:lnTo>
                  <a:pt x="17868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08"/>
                </a:moveTo>
                <a:lnTo>
                  <a:pt x="16700" y="49834"/>
                </a:lnTo>
                <a:lnTo>
                  <a:pt x="13677" y="46786"/>
                </a:lnTo>
                <a:lnTo>
                  <a:pt x="11391" y="45656"/>
                </a:lnTo>
                <a:lnTo>
                  <a:pt x="6438" y="45656"/>
                </a:lnTo>
                <a:lnTo>
                  <a:pt x="4165" y="46786"/>
                </a:lnTo>
                <a:lnTo>
                  <a:pt x="1130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30" y="58966"/>
                </a:lnTo>
                <a:lnTo>
                  <a:pt x="3606" y="61455"/>
                </a:lnTo>
                <a:lnTo>
                  <a:pt x="4889" y="62001"/>
                </a:lnTo>
                <a:lnTo>
                  <a:pt x="6261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712" y="62776"/>
                </a:lnTo>
                <a:lnTo>
                  <a:pt x="9639" y="62776"/>
                </a:lnTo>
                <a:lnTo>
                  <a:pt x="10439" y="62623"/>
                </a:lnTo>
                <a:lnTo>
                  <a:pt x="11277" y="62382"/>
                </a:lnTo>
                <a:lnTo>
                  <a:pt x="12801" y="62039"/>
                </a:lnTo>
                <a:lnTo>
                  <a:pt x="14198" y="61468"/>
                </a:lnTo>
                <a:lnTo>
                  <a:pt x="16700" y="58966"/>
                </a:lnTo>
                <a:lnTo>
                  <a:pt x="17881" y="56692"/>
                </a:lnTo>
                <a:lnTo>
                  <a:pt x="17881" y="52108"/>
                </a:lnTo>
                <a:close/>
              </a:path>
              <a:path w="51434" h="62865">
                <a:moveTo>
                  <a:pt x="51333" y="6464"/>
                </a:moveTo>
                <a:lnTo>
                  <a:pt x="50177" y="4203"/>
                </a:lnTo>
                <a:lnTo>
                  <a:pt x="47142" y="1155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55"/>
                </a:lnTo>
                <a:lnTo>
                  <a:pt x="34594" y="4203"/>
                </a:lnTo>
                <a:lnTo>
                  <a:pt x="33451" y="6464"/>
                </a:lnTo>
                <a:lnTo>
                  <a:pt x="33451" y="11049"/>
                </a:lnTo>
                <a:lnTo>
                  <a:pt x="41363" y="17132"/>
                </a:lnTo>
                <a:lnTo>
                  <a:pt x="43065" y="17132"/>
                </a:lnTo>
                <a:lnTo>
                  <a:pt x="43954" y="16967"/>
                </a:lnTo>
                <a:lnTo>
                  <a:pt x="44729" y="16738"/>
                </a:lnTo>
                <a:lnTo>
                  <a:pt x="46291" y="16370"/>
                </a:lnTo>
                <a:lnTo>
                  <a:pt x="47663" y="15836"/>
                </a:lnTo>
                <a:lnTo>
                  <a:pt x="50177" y="13347"/>
                </a:lnTo>
                <a:lnTo>
                  <a:pt x="51333" y="11049"/>
                </a:lnTo>
                <a:lnTo>
                  <a:pt x="51333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70" y="14837"/>
                </a:lnTo>
                <a:lnTo>
                  <a:pt x="4209" y="1634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45"/>
                </a:lnTo>
                <a:lnTo>
                  <a:pt x="16763" y="13277"/>
                </a:lnTo>
                <a:lnTo>
                  <a:pt x="17884" y="11025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1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39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46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59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62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62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24"/>
            <a:ext cx="163195" cy="335280"/>
            <a:chOff x="15569809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76" y="104206"/>
                  </a:lnTo>
                  <a:lnTo>
                    <a:pt x="22554" y="132613"/>
                  </a:lnTo>
                  <a:lnTo>
                    <a:pt x="22440" y="146526"/>
                  </a:lnTo>
                  <a:lnTo>
                    <a:pt x="22177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71"/>
                  </a:lnTo>
                  <a:lnTo>
                    <a:pt x="37942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4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76" y="101546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50" y="123252"/>
                  </a:lnTo>
                  <a:lnTo>
                    <a:pt x="37942" y="123252"/>
                  </a:lnTo>
                  <a:lnTo>
                    <a:pt x="39506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3" y="108551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11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8" y="84500"/>
                  </a:lnTo>
                  <a:lnTo>
                    <a:pt x="20344" y="8450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80"/>
                  </a:lnTo>
                  <a:lnTo>
                    <a:pt x="6073" y="37663"/>
                  </a:lnTo>
                  <a:lnTo>
                    <a:pt x="5350" y="39548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63"/>
                  </a:lnTo>
                  <a:lnTo>
                    <a:pt x="19130" y="60134"/>
                  </a:lnTo>
                  <a:lnTo>
                    <a:pt x="20135" y="80646"/>
                  </a:lnTo>
                  <a:lnTo>
                    <a:pt x="20344" y="84500"/>
                  </a:lnTo>
                  <a:lnTo>
                    <a:pt x="27178" y="84500"/>
                  </a:lnTo>
                  <a:lnTo>
                    <a:pt x="26364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0" y="53202"/>
                  </a:lnTo>
                  <a:lnTo>
                    <a:pt x="25559" y="53202"/>
                  </a:lnTo>
                  <a:lnTo>
                    <a:pt x="25461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5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06" y="34218"/>
                  </a:lnTo>
                  <a:lnTo>
                    <a:pt x="33485" y="35747"/>
                  </a:lnTo>
                  <a:lnTo>
                    <a:pt x="30826" y="39171"/>
                  </a:lnTo>
                  <a:lnTo>
                    <a:pt x="26826" y="51066"/>
                  </a:lnTo>
                  <a:lnTo>
                    <a:pt x="25559" y="53202"/>
                  </a:lnTo>
                  <a:lnTo>
                    <a:pt x="32380" y="53202"/>
                  </a:lnTo>
                  <a:lnTo>
                    <a:pt x="33780" y="50553"/>
                  </a:lnTo>
                  <a:lnTo>
                    <a:pt x="36797" y="43809"/>
                  </a:lnTo>
                  <a:lnTo>
                    <a:pt x="3882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63"/>
                  </a:lnTo>
                  <a:lnTo>
                    <a:pt x="18721" y="49035"/>
                  </a:lnTo>
                  <a:lnTo>
                    <a:pt x="25461" y="49035"/>
                  </a:lnTo>
                  <a:lnTo>
                    <a:pt x="25339" y="43809"/>
                  </a:lnTo>
                  <a:lnTo>
                    <a:pt x="25368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27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82"/>
                </a:lnTo>
                <a:lnTo>
                  <a:pt x="40595" y="28648"/>
                </a:lnTo>
                <a:lnTo>
                  <a:pt x="55432" y="36637"/>
                </a:lnTo>
                <a:lnTo>
                  <a:pt x="66029" y="41862"/>
                </a:lnTo>
                <a:lnTo>
                  <a:pt x="61851" y="43391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82"/>
                </a:lnTo>
                <a:lnTo>
                  <a:pt x="47537" y="53233"/>
                </a:lnTo>
                <a:lnTo>
                  <a:pt x="54008" y="51726"/>
                </a:lnTo>
                <a:lnTo>
                  <a:pt x="6757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8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85"/>
                </a:lnTo>
                <a:lnTo>
                  <a:pt x="90510" y="6083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85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78"/>
                </a:lnTo>
                <a:lnTo>
                  <a:pt x="108970" y="53328"/>
                </a:lnTo>
                <a:lnTo>
                  <a:pt x="108038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295" y="26606"/>
                </a:lnTo>
                <a:lnTo>
                  <a:pt x="95484" y="19779"/>
                </a:lnTo>
                <a:lnTo>
                  <a:pt x="93222" y="19392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11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899"/>
                </a:lnTo>
                <a:lnTo>
                  <a:pt x="10033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52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2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27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4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58" y="44763"/>
                  </a:lnTo>
                  <a:lnTo>
                    <a:pt x="14083" y="38061"/>
                  </a:lnTo>
                  <a:lnTo>
                    <a:pt x="950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44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44" y="37684"/>
                  </a:lnTo>
                  <a:lnTo>
                    <a:pt x="9507" y="43024"/>
                  </a:lnTo>
                  <a:lnTo>
                    <a:pt x="14805" y="4757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90" y="61286"/>
                  </a:lnTo>
                  <a:lnTo>
                    <a:pt x="2649" y="62427"/>
                  </a:lnTo>
                  <a:lnTo>
                    <a:pt x="1141" y="63579"/>
                  </a:lnTo>
                  <a:lnTo>
                    <a:pt x="21287" y="83337"/>
                  </a:lnTo>
                  <a:lnTo>
                    <a:pt x="22418" y="84081"/>
                  </a:lnTo>
                  <a:lnTo>
                    <a:pt x="25433" y="84960"/>
                  </a:lnTo>
                  <a:lnTo>
                    <a:pt x="26606" y="113179"/>
                  </a:lnTo>
                  <a:lnTo>
                    <a:pt x="21182" y="108687"/>
                  </a:lnTo>
                  <a:lnTo>
                    <a:pt x="18627" y="106122"/>
                  </a:lnTo>
                  <a:lnTo>
                    <a:pt x="14083" y="102342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45" y="89421"/>
                  </a:lnTo>
                  <a:lnTo>
                    <a:pt x="57799" y="87505"/>
                  </a:lnTo>
                  <a:lnTo>
                    <a:pt x="57443" y="85609"/>
                  </a:lnTo>
                  <a:lnTo>
                    <a:pt x="55527" y="84856"/>
                  </a:lnTo>
                  <a:lnTo>
                    <a:pt x="53987" y="83714"/>
                  </a:lnTo>
                  <a:lnTo>
                    <a:pt x="52124" y="84468"/>
                  </a:lnTo>
                  <a:lnTo>
                    <a:pt x="46309" y="94413"/>
                  </a:lnTo>
                  <a:lnTo>
                    <a:pt x="40408" y="102968"/>
                  </a:lnTo>
                  <a:lnTo>
                    <a:pt x="33129" y="112698"/>
                  </a:lnTo>
                  <a:lnTo>
                    <a:pt x="31999" y="83379"/>
                  </a:lnTo>
                  <a:lnTo>
                    <a:pt x="35936" y="79725"/>
                  </a:lnTo>
                  <a:lnTo>
                    <a:pt x="39579" y="75065"/>
                  </a:lnTo>
                  <a:lnTo>
                    <a:pt x="46009" y="64291"/>
                  </a:lnTo>
                  <a:lnTo>
                    <a:pt x="49066" y="57851"/>
                  </a:lnTo>
                  <a:lnTo>
                    <a:pt x="5249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6009" y="47192"/>
                  </a:lnTo>
                  <a:lnTo>
                    <a:pt x="45255" y="48710"/>
                  </a:lnTo>
                  <a:lnTo>
                    <a:pt x="42972" y="55192"/>
                  </a:lnTo>
                  <a:lnTo>
                    <a:pt x="39915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11" y="73987"/>
                  </a:lnTo>
                  <a:lnTo>
                    <a:pt x="30752" y="51108"/>
                  </a:lnTo>
                  <a:lnTo>
                    <a:pt x="35522" y="45264"/>
                  </a:lnTo>
                  <a:lnTo>
                    <a:pt x="39150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46"/>
                  </a:lnTo>
                  <a:lnTo>
                    <a:pt x="28910" y="3434"/>
                  </a:lnTo>
                  <a:lnTo>
                    <a:pt x="28512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5943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8900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6300"/>
                  </a:lnTo>
                  <a:lnTo>
                    <a:pt x="575027" y="87884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56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199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65007" y="652780"/>
                  </a:lnTo>
                  <a:lnTo>
                    <a:pt x="49510" y="640080"/>
                  </a:lnTo>
                  <a:lnTo>
                    <a:pt x="26071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0993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56" y="70739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3352" y="41402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3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62" y="363220"/>
                  </a:lnTo>
                  <a:lnTo>
                    <a:pt x="793885" y="369570"/>
                  </a:lnTo>
                  <a:lnTo>
                    <a:pt x="800593" y="36957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6510"/>
                  </a:lnTo>
                  <a:lnTo>
                    <a:pt x="364851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45" y="93980"/>
                  </a:lnTo>
                  <a:lnTo>
                    <a:pt x="547925" y="100330"/>
                  </a:lnTo>
                  <a:lnTo>
                    <a:pt x="564488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89207" y="29210"/>
                  </a:lnTo>
                  <a:lnTo>
                    <a:pt x="543157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858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9"/>
              <a:ext cx="158277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1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85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85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4384"/>
            <a:ext cx="20104100" cy="5901055"/>
            <a:chOff x="0" y="390438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438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5111642"/>
            <a:ext cx="14627225" cy="2685415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  <a:tabLst>
                <a:tab pos="6471920" algn="l"/>
              </a:tabLst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1 εργαστηριακό rapid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test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/εβδομάδα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,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που πραγματοποιείται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αποκλειστικά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σε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ιδιωτικά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διαγνωστικά κέντρα με δαπάνη του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εργαζόμενου</a:t>
            </a:r>
            <a:r>
              <a:rPr sz="37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10</a:t>
            </a:r>
            <a:r>
              <a:rPr sz="3700" spc="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ευρώ/τεστ.	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Αποδεικνύεται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ψηφιακή</a:t>
            </a:r>
            <a:r>
              <a:rPr sz="3700" spc="-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αρνητικού τεστ 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 gov.gr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ελέγχεται υποχρεωτικά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 από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τον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εργοδότη.</a:t>
            </a:r>
            <a:endParaRPr sz="37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715450"/>
            <a:ext cx="12958992" cy="359393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lang="el-GR" spc="5" dirty="0" err="1" smtClean="0"/>
              <a:t>Ανεμβολίαστοι</a:t>
            </a:r>
            <a:r>
              <a:rPr lang="el-GR" spc="5" dirty="0"/>
              <a:t> </a:t>
            </a:r>
            <a:r>
              <a:rPr lang="el-GR" spc="5" dirty="0" smtClean="0"/>
              <a:t>ε</a:t>
            </a:r>
            <a:r>
              <a:rPr spc="5" dirty="0" err="1" smtClean="0"/>
              <a:t>ργ</a:t>
            </a:r>
            <a:r>
              <a:rPr spc="5" dirty="0" smtClean="0"/>
              <a:t>αζόμενοι</a:t>
            </a:r>
            <a:r>
              <a:rPr spc="-5" dirty="0" smtClean="0"/>
              <a:t> </a:t>
            </a:r>
            <a:r>
              <a:rPr spc="10" dirty="0"/>
              <a:t>σε</a:t>
            </a:r>
            <a:r>
              <a:rPr dirty="0"/>
              <a:t> </a:t>
            </a:r>
            <a:r>
              <a:rPr spc="15" dirty="0"/>
              <a:t>όλο</a:t>
            </a:r>
            <a:r>
              <a:rPr dirty="0"/>
              <a:t> </a:t>
            </a:r>
            <a:r>
              <a:rPr spc="10" dirty="0"/>
              <a:t>τον</a:t>
            </a:r>
          </a:p>
          <a:p>
            <a:pPr marL="12700">
              <a:lnSpc>
                <a:spcPts val="9255"/>
              </a:lnSpc>
            </a:pPr>
            <a:r>
              <a:rPr b="1" spc="10" dirty="0">
                <a:latin typeface="Century Gothic"/>
                <a:cs typeface="Century Gothic"/>
              </a:rPr>
              <a:t>ιδιωτικό</a:t>
            </a:r>
            <a:r>
              <a:rPr b="1" spc="-5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και</a:t>
            </a:r>
            <a:r>
              <a:rPr b="1" spc="-5" dirty="0">
                <a:latin typeface="Century Gothic"/>
                <a:cs typeface="Century Gothic"/>
              </a:rPr>
              <a:t> </a:t>
            </a:r>
            <a:r>
              <a:rPr b="1" spc="15" dirty="0">
                <a:latin typeface="Century Gothic"/>
                <a:cs typeface="Century Gothic"/>
              </a:rPr>
              <a:t>δημόσιο</a:t>
            </a:r>
            <a:r>
              <a:rPr b="1" dirty="0">
                <a:latin typeface="Century Gothic"/>
                <a:cs typeface="Century Gothic"/>
              </a:rPr>
              <a:t> </a:t>
            </a:r>
            <a:r>
              <a:rPr b="1" spc="5" dirty="0">
                <a:latin typeface="Century Gothic"/>
                <a:cs typeface="Century Gothic"/>
              </a:rPr>
              <a:t>τομέα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3140"/>
            <a:ext cx="2853690" cy="2970530"/>
            <a:chOff x="0" y="5193140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3140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92912" y="5696627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7"/>
                  </a:lnTo>
                  <a:lnTo>
                    <a:pt x="9161" y="71027"/>
                  </a:lnTo>
                  <a:lnTo>
                    <a:pt x="0" y="116111"/>
                  </a:lnTo>
                  <a:lnTo>
                    <a:pt x="0" y="1588894"/>
                  </a:lnTo>
                  <a:lnTo>
                    <a:pt x="9161" y="1633972"/>
                  </a:lnTo>
                  <a:lnTo>
                    <a:pt x="34107" y="1670888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8"/>
                  </a:lnTo>
                  <a:lnTo>
                    <a:pt x="536111" y="1633972"/>
                  </a:lnTo>
                  <a:lnTo>
                    <a:pt x="545271" y="1588894"/>
                  </a:lnTo>
                  <a:lnTo>
                    <a:pt x="545271" y="116111"/>
                  </a:lnTo>
                  <a:lnTo>
                    <a:pt x="536111" y="71027"/>
                  </a:lnTo>
                  <a:lnTo>
                    <a:pt x="511168" y="34107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043984" y="6120331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5"/>
                  </a:lnTo>
                  <a:lnTo>
                    <a:pt x="20219" y="572868"/>
                  </a:lnTo>
                  <a:lnTo>
                    <a:pt x="42142" y="587663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3"/>
                  </a:lnTo>
                  <a:lnTo>
                    <a:pt x="222914" y="572868"/>
                  </a:lnTo>
                  <a:lnTo>
                    <a:pt x="237706" y="550945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41"/>
                  </a:lnTo>
                  <a:lnTo>
                    <a:pt x="3233" y="512062"/>
                  </a:lnTo>
                  <a:lnTo>
                    <a:pt x="12037" y="525096"/>
                  </a:lnTo>
                  <a:lnTo>
                    <a:pt x="25068" y="533901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1"/>
                  </a:lnTo>
                  <a:lnTo>
                    <a:pt x="175145" y="525096"/>
                  </a:lnTo>
                  <a:lnTo>
                    <a:pt x="183953" y="512062"/>
                  </a:lnTo>
                  <a:lnTo>
                    <a:pt x="187188" y="496141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998714" y="6935705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6"/>
                  </a:lnTo>
                  <a:lnTo>
                    <a:pt x="48866" y="48862"/>
                  </a:lnTo>
                  <a:lnTo>
                    <a:pt x="22778" y="82626"/>
                  </a:lnTo>
                  <a:lnTo>
                    <a:pt x="5959" y="122480"/>
                  </a:lnTo>
                  <a:lnTo>
                    <a:pt x="0" y="166832"/>
                  </a:lnTo>
                  <a:lnTo>
                    <a:pt x="5959" y="211185"/>
                  </a:lnTo>
                  <a:lnTo>
                    <a:pt x="22778" y="251041"/>
                  </a:lnTo>
                  <a:lnTo>
                    <a:pt x="48866" y="284808"/>
                  </a:lnTo>
                  <a:lnTo>
                    <a:pt x="82631" y="310896"/>
                  </a:lnTo>
                  <a:lnTo>
                    <a:pt x="122483" y="327715"/>
                  </a:lnTo>
                  <a:lnTo>
                    <a:pt x="166832" y="333675"/>
                  </a:lnTo>
                  <a:lnTo>
                    <a:pt x="211185" y="327715"/>
                  </a:lnTo>
                  <a:lnTo>
                    <a:pt x="251041" y="310896"/>
                  </a:lnTo>
                  <a:lnTo>
                    <a:pt x="284808" y="284808"/>
                  </a:lnTo>
                  <a:lnTo>
                    <a:pt x="310896" y="251041"/>
                  </a:lnTo>
                  <a:lnTo>
                    <a:pt x="327715" y="211185"/>
                  </a:lnTo>
                  <a:lnTo>
                    <a:pt x="333675" y="166832"/>
                  </a:lnTo>
                  <a:lnTo>
                    <a:pt x="327715" y="122480"/>
                  </a:lnTo>
                  <a:lnTo>
                    <a:pt x="310896" y="82626"/>
                  </a:lnTo>
                  <a:lnTo>
                    <a:pt x="284808" y="48862"/>
                  </a:lnTo>
                  <a:lnTo>
                    <a:pt x="251041" y="22776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0" name="object 4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16720" y="7053701"/>
              <a:ext cx="97661" cy="97672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1324251" y="6459796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9"/>
                  </a:lnTo>
                  <a:lnTo>
                    <a:pt x="130270" y="80039"/>
                  </a:lnTo>
                  <a:lnTo>
                    <a:pt x="96963" y="128172"/>
                  </a:lnTo>
                  <a:lnTo>
                    <a:pt x="62186" y="183348"/>
                  </a:lnTo>
                  <a:lnTo>
                    <a:pt x="31035" y="240726"/>
                  </a:lnTo>
                  <a:lnTo>
                    <a:pt x="8608" y="295468"/>
                  </a:lnTo>
                  <a:lnTo>
                    <a:pt x="0" y="342733"/>
                  </a:lnTo>
                  <a:lnTo>
                    <a:pt x="5060" y="386530"/>
                  </a:lnTo>
                  <a:lnTo>
                    <a:pt x="19469" y="426764"/>
                  </a:lnTo>
                  <a:lnTo>
                    <a:pt x="42069" y="462278"/>
                  </a:lnTo>
                  <a:lnTo>
                    <a:pt x="71705" y="491913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3"/>
                  </a:lnTo>
                  <a:lnTo>
                    <a:pt x="340431" y="462278"/>
                  </a:lnTo>
                  <a:lnTo>
                    <a:pt x="363032" y="426764"/>
                  </a:lnTo>
                  <a:lnTo>
                    <a:pt x="377441" y="386530"/>
                  </a:lnTo>
                  <a:lnTo>
                    <a:pt x="382501" y="342733"/>
                  </a:lnTo>
                  <a:lnTo>
                    <a:pt x="373893" y="295468"/>
                  </a:lnTo>
                  <a:lnTo>
                    <a:pt x="351465" y="240726"/>
                  </a:lnTo>
                  <a:lnTo>
                    <a:pt x="320315" y="183348"/>
                  </a:lnTo>
                  <a:lnTo>
                    <a:pt x="285538" y="128172"/>
                  </a:lnTo>
                  <a:lnTo>
                    <a:pt x="252231" y="80039"/>
                  </a:lnTo>
                  <a:lnTo>
                    <a:pt x="225490" y="43789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402441" y="6781846"/>
              <a:ext cx="93703" cy="135063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962279" y="6279711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79"/>
                  </a:moveTo>
                  <a:lnTo>
                    <a:pt x="0" y="188379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70"/>
                  </a:lnTo>
                  <a:lnTo>
                    <a:pt x="31508" y="260870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79"/>
                  </a:lnTo>
                  <a:close/>
                </a:path>
                <a:path w="227965" h="603884">
                  <a:moveTo>
                    <a:pt x="59042" y="3238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28"/>
                  </a:lnTo>
                  <a:lnTo>
                    <a:pt x="25577" y="72364"/>
                  </a:lnTo>
                  <a:lnTo>
                    <a:pt x="39801" y="74752"/>
                  </a:lnTo>
                  <a:lnTo>
                    <a:pt x="48615" y="74752"/>
                  </a:lnTo>
                  <a:lnTo>
                    <a:pt x="55499" y="73025"/>
                  </a:lnTo>
                  <a:lnTo>
                    <a:pt x="58940" y="71310"/>
                  </a:lnTo>
                  <a:lnTo>
                    <a:pt x="56997" y="63893"/>
                  </a:lnTo>
                  <a:lnTo>
                    <a:pt x="53238" y="65722"/>
                  </a:lnTo>
                  <a:lnTo>
                    <a:pt x="47434" y="66903"/>
                  </a:lnTo>
                  <a:lnTo>
                    <a:pt x="41719" y="66903"/>
                  </a:lnTo>
                  <a:lnTo>
                    <a:pt x="29933" y="64846"/>
                  </a:lnTo>
                  <a:lnTo>
                    <a:pt x="21196" y="58978"/>
                  </a:lnTo>
                  <a:lnTo>
                    <a:pt x="15748" y="49796"/>
                  </a:lnTo>
                  <a:lnTo>
                    <a:pt x="13881" y="37757"/>
                  </a:lnTo>
                  <a:lnTo>
                    <a:pt x="15913" y="25057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61"/>
                  </a:lnTo>
                  <a:lnTo>
                    <a:pt x="48183" y="7861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38"/>
                  </a:lnTo>
                  <a:close/>
                </a:path>
                <a:path w="227965" h="603884">
                  <a:moveTo>
                    <a:pt x="227545" y="582879"/>
                  </a:moveTo>
                  <a:lnTo>
                    <a:pt x="199059" y="557720"/>
                  </a:lnTo>
                  <a:lnTo>
                    <a:pt x="194652" y="554380"/>
                  </a:lnTo>
                  <a:lnTo>
                    <a:pt x="194652" y="542671"/>
                  </a:lnTo>
                  <a:lnTo>
                    <a:pt x="198412" y="536752"/>
                  </a:lnTo>
                  <a:lnTo>
                    <a:pt x="214858" y="536752"/>
                  </a:lnTo>
                  <a:lnTo>
                    <a:pt x="219710" y="538911"/>
                  </a:lnTo>
                  <a:lnTo>
                    <a:pt x="222059" y="540194"/>
                  </a:lnTo>
                  <a:lnTo>
                    <a:pt x="224650" y="532549"/>
                  </a:lnTo>
                  <a:lnTo>
                    <a:pt x="221424" y="530733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13"/>
                  </a:lnTo>
                  <a:lnTo>
                    <a:pt x="196342" y="565683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73"/>
                  </a:lnTo>
                  <a:lnTo>
                    <a:pt x="183680" y="599122"/>
                  </a:lnTo>
                  <a:lnTo>
                    <a:pt x="187553" y="601713"/>
                  </a:lnTo>
                  <a:lnTo>
                    <a:pt x="195186" y="603745"/>
                  </a:lnTo>
                  <a:lnTo>
                    <a:pt x="202171" y="603745"/>
                  </a:lnTo>
                  <a:lnTo>
                    <a:pt x="213347" y="602056"/>
                  </a:lnTo>
                  <a:lnTo>
                    <a:pt x="221272" y="597509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24"/>
                </a:moveTo>
                <a:lnTo>
                  <a:pt x="16738" y="63525"/>
                </a:lnTo>
                <a:lnTo>
                  <a:pt x="13690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69"/>
                </a:lnTo>
                <a:lnTo>
                  <a:pt x="2641" y="74193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90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68" y="70370"/>
                </a:lnTo>
                <a:lnTo>
                  <a:pt x="17868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4833" y="2654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20"/>
                </a:moveTo>
                <a:lnTo>
                  <a:pt x="16700" y="49847"/>
                </a:lnTo>
                <a:lnTo>
                  <a:pt x="13677" y="46812"/>
                </a:lnTo>
                <a:lnTo>
                  <a:pt x="11391" y="45669"/>
                </a:lnTo>
                <a:lnTo>
                  <a:pt x="6438" y="45669"/>
                </a:lnTo>
                <a:lnTo>
                  <a:pt x="4165" y="46812"/>
                </a:lnTo>
                <a:lnTo>
                  <a:pt x="1130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30" y="58978"/>
                </a:lnTo>
                <a:lnTo>
                  <a:pt x="3606" y="61455"/>
                </a:lnTo>
                <a:lnTo>
                  <a:pt x="4889" y="62014"/>
                </a:lnTo>
                <a:lnTo>
                  <a:pt x="6261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712" y="62788"/>
                </a:lnTo>
                <a:lnTo>
                  <a:pt x="9639" y="62788"/>
                </a:lnTo>
                <a:lnTo>
                  <a:pt x="10439" y="62636"/>
                </a:lnTo>
                <a:lnTo>
                  <a:pt x="11277" y="62395"/>
                </a:lnTo>
                <a:lnTo>
                  <a:pt x="12801" y="62052"/>
                </a:lnTo>
                <a:lnTo>
                  <a:pt x="14198" y="61480"/>
                </a:lnTo>
                <a:lnTo>
                  <a:pt x="16700" y="58978"/>
                </a:lnTo>
                <a:lnTo>
                  <a:pt x="17881" y="56705"/>
                </a:lnTo>
                <a:lnTo>
                  <a:pt x="17881" y="52120"/>
                </a:lnTo>
                <a:close/>
              </a:path>
              <a:path w="51434" h="62865">
                <a:moveTo>
                  <a:pt x="51333" y="6489"/>
                </a:moveTo>
                <a:lnTo>
                  <a:pt x="50177" y="4216"/>
                </a:lnTo>
                <a:lnTo>
                  <a:pt x="47142" y="1181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81"/>
                </a:lnTo>
                <a:lnTo>
                  <a:pt x="34594" y="4216"/>
                </a:lnTo>
                <a:lnTo>
                  <a:pt x="33451" y="6489"/>
                </a:lnTo>
                <a:lnTo>
                  <a:pt x="33451" y="11061"/>
                </a:lnTo>
                <a:lnTo>
                  <a:pt x="41363" y="17145"/>
                </a:lnTo>
                <a:lnTo>
                  <a:pt x="43065" y="17145"/>
                </a:lnTo>
                <a:lnTo>
                  <a:pt x="43954" y="16979"/>
                </a:lnTo>
                <a:lnTo>
                  <a:pt x="44729" y="16764"/>
                </a:lnTo>
                <a:lnTo>
                  <a:pt x="46291" y="16383"/>
                </a:lnTo>
                <a:lnTo>
                  <a:pt x="47663" y="15849"/>
                </a:lnTo>
                <a:lnTo>
                  <a:pt x="50177" y="13360"/>
                </a:lnTo>
                <a:lnTo>
                  <a:pt x="51333" y="11061"/>
                </a:lnTo>
                <a:lnTo>
                  <a:pt x="51333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70" y="14837"/>
                </a:lnTo>
                <a:lnTo>
                  <a:pt x="4209" y="1635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55"/>
                </a:lnTo>
                <a:lnTo>
                  <a:pt x="16763" y="13287"/>
                </a:lnTo>
                <a:lnTo>
                  <a:pt x="17884" y="11036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1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39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46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70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3664" y="2282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73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73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35"/>
            <a:ext cx="163195" cy="334645"/>
            <a:chOff x="15569809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76" y="104206"/>
                  </a:lnTo>
                  <a:lnTo>
                    <a:pt x="22554" y="132624"/>
                  </a:lnTo>
                  <a:lnTo>
                    <a:pt x="22441" y="146530"/>
                  </a:lnTo>
                  <a:lnTo>
                    <a:pt x="22177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81"/>
                  </a:lnTo>
                  <a:lnTo>
                    <a:pt x="37947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5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76" y="101557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50" y="123252"/>
                  </a:lnTo>
                  <a:lnTo>
                    <a:pt x="37947" y="123252"/>
                  </a:lnTo>
                  <a:lnTo>
                    <a:pt x="39506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3" y="108560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22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8" y="84510"/>
                  </a:lnTo>
                  <a:lnTo>
                    <a:pt x="20344" y="8451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91"/>
                  </a:lnTo>
                  <a:lnTo>
                    <a:pt x="6073" y="37674"/>
                  </a:lnTo>
                  <a:lnTo>
                    <a:pt x="5350" y="39559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74"/>
                  </a:lnTo>
                  <a:lnTo>
                    <a:pt x="19130" y="60134"/>
                  </a:lnTo>
                  <a:lnTo>
                    <a:pt x="20134" y="80646"/>
                  </a:lnTo>
                  <a:lnTo>
                    <a:pt x="20344" y="84510"/>
                  </a:lnTo>
                  <a:lnTo>
                    <a:pt x="27178" y="84510"/>
                  </a:lnTo>
                  <a:lnTo>
                    <a:pt x="26363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2" y="53202"/>
                  </a:lnTo>
                  <a:lnTo>
                    <a:pt x="25559" y="53202"/>
                  </a:lnTo>
                  <a:lnTo>
                    <a:pt x="25462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5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06" y="34229"/>
                  </a:lnTo>
                  <a:lnTo>
                    <a:pt x="33485" y="35747"/>
                  </a:lnTo>
                  <a:lnTo>
                    <a:pt x="30826" y="39182"/>
                  </a:lnTo>
                  <a:lnTo>
                    <a:pt x="26826" y="51076"/>
                  </a:lnTo>
                  <a:lnTo>
                    <a:pt x="25559" y="53202"/>
                  </a:lnTo>
                  <a:lnTo>
                    <a:pt x="32382" y="53202"/>
                  </a:lnTo>
                  <a:lnTo>
                    <a:pt x="33780" y="50558"/>
                  </a:lnTo>
                  <a:lnTo>
                    <a:pt x="36797" y="43818"/>
                  </a:lnTo>
                  <a:lnTo>
                    <a:pt x="3882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74"/>
                  </a:lnTo>
                  <a:lnTo>
                    <a:pt x="18721" y="49045"/>
                  </a:lnTo>
                  <a:lnTo>
                    <a:pt x="25462" y="49045"/>
                  </a:lnTo>
                  <a:lnTo>
                    <a:pt x="25339" y="43818"/>
                  </a:lnTo>
                  <a:lnTo>
                    <a:pt x="25368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2282" y="6439"/>
                </a:lnTo>
                <a:lnTo>
                  <a:pt x="25484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27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71"/>
                </a:lnTo>
                <a:lnTo>
                  <a:pt x="40595" y="28637"/>
                </a:lnTo>
                <a:lnTo>
                  <a:pt x="55432" y="36648"/>
                </a:lnTo>
                <a:lnTo>
                  <a:pt x="66029" y="41862"/>
                </a:lnTo>
                <a:lnTo>
                  <a:pt x="61851" y="43380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92"/>
                </a:lnTo>
                <a:lnTo>
                  <a:pt x="47537" y="53233"/>
                </a:lnTo>
                <a:lnTo>
                  <a:pt x="54008" y="51715"/>
                </a:lnTo>
                <a:lnTo>
                  <a:pt x="6757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9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96"/>
                </a:lnTo>
                <a:lnTo>
                  <a:pt x="90510" y="6082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96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67"/>
                </a:lnTo>
                <a:lnTo>
                  <a:pt x="108970" y="53328"/>
                </a:lnTo>
                <a:lnTo>
                  <a:pt x="108038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295" y="26616"/>
                </a:lnTo>
                <a:lnTo>
                  <a:pt x="95484" y="19779"/>
                </a:lnTo>
                <a:lnTo>
                  <a:pt x="93222" y="19381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00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909"/>
                </a:lnTo>
                <a:lnTo>
                  <a:pt x="10033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63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25" y="11057"/>
                </a:lnTo>
                <a:lnTo>
                  <a:pt x="44878" y="6073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27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9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58" y="44752"/>
                  </a:lnTo>
                  <a:lnTo>
                    <a:pt x="14083" y="38061"/>
                  </a:lnTo>
                  <a:lnTo>
                    <a:pt x="950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44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44" y="37684"/>
                  </a:lnTo>
                  <a:lnTo>
                    <a:pt x="950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90" y="61286"/>
                  </a:lnTo>
                  <a:lnTo>
                    <a:pt x="2649" y="62416"/>
                  </a:lnTo>
                  <a:lnTo>
                    <a:pt x="1141" y="63568"/>
                  </a:lnTo>
                  <a:lnTo>
                    <a:pt x="21287" y="83337"/>
                  </a:lnTo>
                  <a:lnTo>
                    <a:pt x="22418" y="84070"/>
                  </a:lnTo>
                  <a:lnTo>
                    <a:pt x="25433" y="84950"/>
                  </a:lnTo>
                  <a:lnTo>
                    <a:pt x="26606" y="113179"/>
                  </a:lnTo>
                  <a:lnTo>
                    <a:pt x="21182" y="108677"/>
                  </a:lnTo>
                  <a:lnTo>
                    <a:pt x="18627" y="106111"/>
                  </a:lnTo>
                  <a:lnTo>
                    <a:pt x="14083" y="102331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45" y="89421"/>
                  </a:lnTo>
                  <a:lnTo>
                    <a:pt x="57799" y="87494"/>
                  </a:lnTo>
                  <a:lnTo>
                    <a:pt x="57443" y="85599"/>
                  </a:lnTo>
                  <a:lnTo>
                    <a:pt x="55527" y="84845"/>
                  </a:lnTo>
                  <a:lnTo>
                    <a:pt x="53987" y="83714"/>
                  </a:lnTo>
                  <a:lnTo>
                    <a:pt x="52124" y="84458"/>
                  </a:lnTo>
                  <a:lnTo>
                    <a:pt x="46309" y="94402"/>
                  </a:lnTo>
                  <a:lnTo>
                    <a:pt x="40408" y="102957"/>
                  </a:lnTo>
                  <a:lnTo>
                    <a:pt x="33129" y="112687"/>
                  </a:lnTo>
                  <a:lnTo>
                    <a:pt x="31999" y="83379"/>
                  </a:lnTo>
                  <a:lnTo>
                    <a:pt x="35936" y="79714"/>
                  </a:lnTo>
                  <a:lnTo>
                    <a:pt x="39579" y="75065"/>
                  </a:lnTo>
                  <a:lnTo>
                    <a:pt x="46009" y="64280"/>
                  </a:lnTo>
                  <a:lnTo>
                    <a:pt x="49066" y="57841"/>
                  </a:lnTo>
                  <a:lnTo>
                    <a:pt x="5249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6009" y="47181"/>
                  </a:lnTo>
                  <a:lnTo>
                    <a:pt x="45255" y="48710"/>
                  </a:lnTo>
                  <a:lnTo>
                    <a:pt x="42972" y="55181"/>
                  </a:lnTo>
                  <a:lnTo>
                    <a:pt x="39915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11" y="73976"/>
                  </a:lnTo>
                  <a:lnTo>
                    <a:pt x="30752" y="51108"/>
                  </a:lnTo>
                  <a:lnTo>
                    <a:pt x="35522" y="45262"/>
                  </a:lnTo>
                  <a:lnTo>
                    <a:pt x="39150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36"/>
                  </a:lnTo>
                  <a:lnTo>
                    <a:pt x="28910" y="3434"/>
                  </a:lnTo>
                  <a:lnTo>
                    <a:pt x="28512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68496" y="886460"/>
                  </a:lnTo>
                  <a:lnTo>
                    <a:pt x="359438" y="890270"/>
                  </a:lnTo>
                  <a:lnTo>
                    <a:pt x="350979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9027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3997" y="897890"/>
                  </a:lnTo>
                  <a:lnTo>
                    <a:pt x="574751" y="89789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87344" y="76581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41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326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36580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1120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41" y="707390"/>
                  </a:lnTo>
                  <a:lnTo>
                    <a:pt x="168888" y="69596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59748" y="66421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1351" y="378460"/>
                  </a:lnTo>
                  <a:lnTo>
                    <a:pt x="800702" y="370840"/>
                  </a:lnTo>
                  <a:lnTo>
                    <a:pt x="793885" y="37084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51" y="363220"/>
                  </a:lnTo>
                  <a:lnTo>
                    <a:pt x="793885" y="370840"/>
                  </a:lnTo>
                  <a:lnTo>
                    <a:pt x="800702" y="37084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77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8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6969" y="62230"/>
                  </a:lnTo>
                  <a:lnTo>
                    <a:pt x="626309" y="6096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55338" y="1524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985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4"/>
              <a:ext cx="158277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6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79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79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881347"/>
            <a:ext cx="20104100" cy="5946140"/>
            <a:chOff x="0" y="3881347"/>
            <a:chExt cx="20104100" cy="594614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0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881347"/>
              <a:ext cx="20104099" cy="5945787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843766" y="4410093"/>
            <a:ext cx="18416567" cy="3929154"/>
          </a:xfrm>
          <a:prstGeom prst="rect">
            <a:avLst/>
          </a:prstGeom>
        </p:spPr>
        <p:txBody>
          <a:bodyPr vert="horz" wrap="square" lIns="0" tIns="766954" rIns="0" bIns="0" rtlCol="0">
            <a:spAutoFit/>
          </a:bodyPr>
          <a:lstStyle/>
          <a:p>
            <a:pPr marL="2689860" marR="5080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2 εργαστηριακά rapid </a:t>
            </a:r>
            <a:r>
              <a:rPr b="1" dirty="0">
                <a:latin typeface="Century Gothic"/>
                <a:cs typeface="Century Gothic"/>
              </a:rPr>
              <a:t>tests / </a:t>
            </a:r>
            <a:r>
              <a:rPr b="1" spc="5" dirty="0">
                <a:latin typeface="Century Gothic"/>
                <a:cs typeface="Century Gothic"/>
              </a:rPr>
              <a:t>εβδομάδα, </a:t>
            </a:r>
            <a:r>
              <a:rPr dirty="0"/>
              <a:t>που πραγματοποιούνται </a:t>
            </a:r>
            <a:r>
              <a:rPr spc="-1010" dirty="0"/>
              <a:t> </a:t>
            </a:r>
            <a:r>
              <a:rPr dirty="0"/>
              <a:t>αποκλειστικά </a:t>
            </a:r>
            <a:r>
              <a:rPr spc="5" dirty="0"/>
              <a:t>σε </a:t>
            </a:r>
            <a:r>
              <a:rPr dirty="0"/>
              <a:t>ιδιωτικά </a:t>
            </a:r>
            <a:r>
              <a:rPr spc="5" dirty="0"/>
              <a:t>διαγνωστικά κέντρα με δαπάνη του </a:t>
            </a:r>
            <a:r>
              <a:rPr spc="10" dirty="0"/>
              <a:t> </a:t>
            </a:r>
            <a:r>
              <a:rPr spc="5" dirty="0"/>
              <a:t>εργαζόμενου </a:t>
            </a:r>
            <a:r>
              <a:rPr dirty="0"/>
              <a:t>10 </a:t>
            </a:r>
            <a:r>
              <a:rPr spc="5" dirty="0"/>
              <a:t>ευρώ/ </a:t>
            </a:r>
            <a:r>
              <a:rPr dirty="0"/>
              <a:t>τεστ. </a:t>
            </a:r>
            <a:r>
              <a:rPr spc="5" dirty="0"/>
              <a:t>Αποδεικνύεται με ψηφιακή </a:t>
            </a:r>
            <a:r>
              <a:rPr dirty="0"/>
              <a:t>βεβαίωση </a:t>
            </a:r>
            <a:r>
              <a:rPr spc="-1010" dirty="0"/>
              <a:t> </a:t>
            </a:r>
            <a:r>
              <a:rPr dirty="0"/>
              <a:t>αρνητικού τεστ από </a:t>
            </a:r>
            <a:r>
              <a:rPr spc="5" dirty="0"/>
              <a:t>το gov.gr </a:t>
            </a:r>
            <a:r>
              <a:rPr dirty="0"/>
              <a:t>και ελέγχεται υποχρεωτικά </a:t>
            </a:r>
            <a:r>
              <a:rPr spc="5" dirty="0"/>
              <a:t>με την </a:t>
            </a:r>
            <a:r>
              <a:rPr spc="10" dirty="0"/>
              <a:t> </a:t>
            </a:r>
            <a:r>
              <a:rPr spc="5" dirty="0"/>
              <a:t>εφαρμογή</a:t>
            </a:r>
            <a:r>
              <a:rPr spc="-5" dirty="0"/>
              <a:t> </a:t>
            </a:r>
            <a:r>
              <a:rPr spc="5" dirty="0"/>
              <a:t>covid</a:t>
            </a:r>
            <a:r>
              <a:rPr dirty="0"/>
              <a:t> free app από</a:t>
            </a:r>
            <a:r>
              <a:rPr spc="-5" dirty="0"/>
              <a:t> </a:t>
            </a:r>
            <a:r>
              <a:rPr spc="5" dirty="0"/>
              <a:t>τον</a:t>
            </a:r>
            <a:r>
              <a:rPr dirty="0"/>
              <a:t> </a:t>
            </a:r>
            <a:r>
              <a:rPr spc="5" dirty="0" smtClean="0"/>
              <a:t>εργοδότη</a:t>
            </a:r>
            <a:r>
              <a:rPr lang="el-GR" spc="5" dirty="0"/>
              <a:t> </a:t>
            </a:r>
            <a:r>
              <a:rPr lang="el-GR" spc="5" dirty="0" smtClean="0"/>
              <a:t>ή σύμφωνα με τους ειδικούς όρους που θα ισχύσουν για την εκπαιδευτική κοινότητα. </a:t>
            </a:r>
            <a:endParaRPr spc="5" dirty="0"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8" y="750161"/>
            <a:ext cx="18260695" cy="3476593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12700" marR="5080">
              <a:lnSpc>
                <a:spcPts val="6600"/>
              </a:lnSpc>
              <a:spcBef>
                <a:spcPts val="710"/>
              </a:spcBef>
            </a:pPr>
            <a:r>
              <a:rPr lang="el-GR" sz="5900" spc="10" dirty="0" err="1" smtClean="0"/>
              <a:t>Ανεμβολίαστοι</a:t>
            </a:r>
            <a:r>
              <a:rPr lang="el-GR" sz="5900" spc="10" dirty="0" smtClean="0"/>
              <a:t> </a:t>
            </a:r>
            <a:r>
              <a:rPr lang="el-GR" sz="5900" spc="10" dirty="0"/>
              <a:t>ε</a:t>
            </a:r>
            <a:r>
              <a:rPr sz="5900" spc="10" dirty="0" smtClean="0"/>
              <a:t>κπα</a:t>
            </a:r>
            <a:r>
              <a:rPr sz="5900" spc="10" dirty="0" err="1" smtClean="0"/>
              <a:t>ιδευτικοί</a:t>
            </a:r>
            <a:r>
              <a:rPr sz="5900" spc="10" dirty="0" smtClean="0"/>
              <a:t> </a:t>
            </a:r>
            <a:r>
              <a:rPr sz="5900" spc="15" dirty="0"/>
              <a:t>και </a:t>
            </a:r>
            <a:r>
              <a:rPr sz="5900" spc="10" dirty="0"/>
              <a:t>ακαδημαϊκοί, </a:t>
            </a:r>
            <a:r>
              <a:rPr sz="5900" spc="15" dirty="0"/>
              <a:t>εργαζόμενοι </a:t>
            </a:r>
            <a:r>
              <a:rPr sz="5900" spc="20" dirty="0"/>
              <a:t>σε </a:t>
            </a:r>
            <a:r>
              <a:rPr sz="5900" spc="25" dirty="0"/>
              <a:t> </a:t>
            </a:r>
            <a:r>
              <a:rPr sz="5900" spc="15" dirty="0"/>
              <a:t>τουρισμό,</a:t>
            </a:r>
            <a:r>
              <a:rPr sz="5900" spc="25" dirty="0"/>
              <a:t> </a:t>
            </a:r>
            <a:r>
              <a:rPr sz="5900" spc="15" dirty="0"/>
              <a:t>εστίαση,</a:t>
            </a:r>
            <a:r>
              <a:rPr sz="5900" spc="25" dirty="0"/>
              <a:t> </a:t>
            </a:r>
            <a:r>
              <a:rPr sz="5900" spc="15" dirty="0"/>
              <a:t>τηλεοπτικές,</a:t>
            </a:r>
            <a:r>
              <a:rPr sz="5900" spc="30" dirty="0"/>
              <a:t> </a:t>
            </a:r>
            <a:r>
              <a:rPr sz="5900" spc="10" dirty="0"/>
              <a:t>κινηματογραφικές, </a:t>
            </a:r>
            <a:r>
              <a:rPr sz="5900" spc="-1620" dirty="0"/>
              <a:t> </a:t>
            </a:r>
            <a:r>
              <a:rPr sz="5900" spc="15" dirty="0"/>
              <a:t>θεατρικές,</a:t>
            </a:r>
            <a:r>
              <a:rPr sz="5900" spc="10" dirty="0"/>
              <a:t> </a:t>
            </a:r>
            <a:r>
              <a:rPr sz="5900" spc="15" dirty="0"/>
              <a:t>μουσικές</a:t>
            </a:r>
            <a:r>
              <a:rPr sz="5900" spc="10" dirty="0"/>
              <a:t> </a:t>
            </a:r>
            <a:r>
              <a:rPr sz="5900" spc="15" dirty="0"/>
              <a:t>και</a:t>
            </a:r>
            <a:r>
              <a:rPr sz="5900" spc="10" dirty="0"/>
              <a:t> </a:t>
            </a:r>
            <a:r>
              <a:rPr sz="5900" spc="15" dirty="0"/>
              <a:t>χορευτικές</a:t>
            </a:r>
            <a:r>
              <a:rPr sz="5900" spc="-5" dirty="0"/>
              <a:t> </a:t>
            </a:r>
            <a:r>
              <a:rPr sz="5900" spc="15" dirty="0"/>
              <a:t>παραγωγές.</a:t>
            </a:r>
            <a:endParaRPr sz="590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5193140"/>
            <a:ext cx="2853690" cy="2970530"/>
            <a:chOff x="0" y="5193140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5193140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696633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0"/>
                  </a:lnTo>
                  <a:lnTo>
                    <a:pt x="34107" y="34102"/>
                  </a:lnTo>
                  <a:lnTo>
                    <a:pt x="9161" y="71018"/>
                  </a:lnTo>
                  <a:lnTo>
                    <a:pt x="0" y="116101"/>
                  </a:lnTo>
                  <a:lnTo>
                    <a:pt x="0" y="1588883"/>
                  </a:lnTo>
                  <a:lnTo>
                    <a:pt x="9161" y="1633967"/>
                  </a:lnTo>
                  <a:lnTo>
                    <a:pt x="34107" y="1670887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7"/>
                  </a:lnTo>
                  <a:lnTo>
                    <a:pt x="536111" y="1633967"/>
                  </a:lnTo>
                  <a:lnTo>
                    <a:pt x="545271" y="1588883"/>
                  </a:lnTo>
                  <a:lnTo>
                    <a:pt x="545271" y="116101"/>
                  </a:lnTo>
                  <a:lnTo>
                    <a:pt x="536111" y="71018"/>
                  </a:lnTo>
                  <a:lnTo>
                    <a:pt x="511168" y="34102"/>
                  </a:lnTo>
                  <a:lnTo>
                    <a:pt x="474252" y="9160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6120331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9"/>
                  </a:lnTo>
                  <a:lnTo>
                    <a:pt x="20219" y="572872"/>
                  </a:lnTo>
                  <a:lnTo>
                    <a:pt x="42142" y="587664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4"/>
                  </a:lnTo>
                  <a:lnTo>
                    <a:pt x="222914" y="572872"/>
                  </a:lnTo>
                  <a:lnTo>
                    <a:pt x="237706" y="550949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4"/>
                  </a:lnTo>
                  <a:lnTo>
                    <a:pt x="12037" y="12041"/>
                  </a:lnTo>
                  <a:lnTo>
                    <a:pt x="3233" y="25073"/>
                  </a:lnTo>
                  <a:lnTo>
                    <a:pt x="0" y="40983"/>
                  </a:lnTo>
                  <a:lnTo>
                    <a:pt x="0" y="496152"/>
                  </a:lnTo>
                  <a:lnTo>
                    <a:pt x="3233" y="512062"/>
                  </a:lnTo>
                  <a:lnTo>
                    <a:pt x="12037" y="525093"/>
                  </a:lnTo>
                  <a:lnTo>
                    <a:pt x="25068" y="533900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0"/>
                  </a:lnTo>
                  <a:lnTo>
                    <a:pt x="175145" y="525093"/>
                  </a:lnTo>
                  <a:lnTo>
                    <a:pt x="183953" y="512062"/>
                  </a:lnTo>
                  <a:lnTo>
                    <a:pt x="187188" y="496152"/>
                  </a:lnTo>
                  <a:lnTo>
                    <a:pt x="187188" y="40983"/>
                  </a:lnTo>
                  <a:lnTo>
                    <a:pt x="183953" y="25073"/>
                  </a:lnTo>
                  <a:lnTo>
                    <a:pt x="175145" y="12041"/>
                  </a:lnTo>
                  <a:lnTo>
                    <a:pt x="162110" y="3234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04"/>
                  </a:moveTo>
                  <a:lnTo>
                    <a:pt x="0" y="189204"/>
                  </a:lnTo>
                  <a:lnTo>
                    <a:pt x="0" y="201409"/>
                  </a:lnTo>
                  <a:lnTo>
                    <a:pt x="184556" y="201409"/>
                  </a:lnTo>
                  <a:lnTo>
                    <a:pt x="184556" y="189204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935700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9"/>
                  </a:lnTo>
                  <a:lnTo>
                    <a:pt x="48866" y="48867"/>
                  </a:lnTo>
                  <a:lnTo>
                    <a:pt x="22778" y="82634"/>
                  </a:lnTo>
                  <a:lnTo>
                    <a:pt x="5959" y="122489"/>
                  </a:lnTo>
                  <a:lnTo>
                    <a:pt x="0" y="166843"/>
                  </a:lnTo>
                  <a:lnTo>
                    <a:pt x="5959" y="211195"/>
                  </a:lnTo>
                  <a:lnTo>
                    <a:pt x="22778" y="251048"/>
                  </a:lnTo>
                  <a:lnTo>
                    <a:pt x="48866" y="284813"/>
                  </a:lnTo>
                  <a:lnTo>
                    <a:pt x="82631" y="310899"/>
                  </a:lnTo>
                  <a:lnTo>
                    <a:pt x="122483" y="327716"/>
                  </a:lnTo>
                  <a:lnTo>
                    <a:pt x="166832" y="333675"/>
                  </a:lnTo>
                  <a:lnTo>
                    <a:pt x="211185" y="327716"/>
                  </a:lnTo>
                  <a:lnTo>
                    <a:pt x="251041" y="310899"/>
                  </a:lnTo>
                  <a:lnTo>
                    <a:pt x="284808" y="284813"/>
                  </a:lnTo>
                  <a:lnTo>
                    <a:pt x="310896" y="251048"/>
                  </a:lnTo>
                  <a:lnTo>
                    <a:pt x="327715" y="211195"/>
                  </a:lnTo>
                  <a:lnTo>
                    <a:pt x="333675" y="166843"/>
                  </a:lnTo>
                  <a:lnTo>
                    <a:pt x="327715" y="122489"/>
                  </a:lnTo>
                  <a:lnTo>
                    <a:pt x="310896" y="82634"/>
                  </a:lnTo>
                  <a:lnTo>
                    <a:pt x="284808" y="48867"/>
                  </a:lnTo>
                  <a:lnTo>
                    <a:pt x="251041" y="22779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7053706"/>
              <a:ext cx="97661" cy="97661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459801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2"/>
                  </a:lnTo>
                  <a:lnTo>
                    <a:pt x="130270" y="80035"/>
                  </a:lnTo>
                  <a:lnTo>
                    <a:pt x="96963" y="128169"/>
                  </a:lnTo>
                  <a:lnTo>
                    <a:pt x="62186" y="183345"/>
                  </a:lnTo>
                  <a:lnTo>
                    <a:pt x="31035" y="240722"/>
                  </a:lnTo>
                  <a:lnTo>
                    <a:pt x="8608" y="295461"/>
                  </a:lnTo>
                  <a:lnTo>
                    <a:pt x="0" y="342722"/>
                  </a:lnTo>
                  <a:lnTo>
                    <a:pt x="5060" y="386523"/>
                  </a:lnTo>
                  <a:lnTo>
                    <a:pt x="19469" y="426758"/>
                  </a:lnTo>
                  <a:lnTo>
                    <a:pt x="42069" y="462272"/>
                  </a:lnTo>
                  <a:lnTo>
                    <a:pt x="71705" y="491906"/>
                  </a:lnTo>
                  <a:lnTo>
                    <a:pt x="107218" y="514505"/>
                  </a:lnTo>
                  <a:lnTo>
                    <a:pt x="147453" y="528913"/>
                  </a:lnTo>
                  <a:lnTo>
                    <a:pt x="191250" y="533973"/>
                  </a:lnTo>
                  <a:lnTo>
                    <a:pt x="235048" y="528913"/>
                  </a:lnTo>
                  <a:lnTo>
                    <a:pt x="275282" y="514505"/>
                  </a:lnTo>
                  <a:lnTo>
                    <a:pt x="310795" y="491906"/>
                  </a:lnTo>
                  <a:lnTo>
                    <a:pt x="340431" y="462272"/>
                  </a:lnTo>
                  <a:lnTo>
                    <a:pt x="363032" y="426758"/>
                  </a:lnTo>
                  <a:lnTo>
                    <a:pt x="377441" y="386523"/>
                  </a:lnTo>
                  <a:lnTo>
                    <a:pt x="382501" y="342722"/>
                  </a:lnTo>
                  <a:lnTo>
                    <a:pt x="373893" y="295461"/>
                  </a:lnTo>
                  <a:lnTo>
                    <a:pt x="351465" y="240722"/>
                  </a:lnTo>
                  <a:lnTo>
                    <a:pt x="320315" y="183345"/>
                  </a:lnTo>
                  <a:lnTo>
                    <a:pt x="285538" y="128169"/>
                  </a:lnTo>
                  <a:lnTo>
                    <a:pt x="252231" y="80035"/>
                  </a:lnTo>
                  <a:lnTo>
                    <a:pt x="225490" y="43782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781840"/>
              <a:ext cx="93703" cy="135071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6279724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66"/>
                  </a:moveTo>
                  <a:lnTo>
                    <a:pt x="0" y="188366"/>
                  </a:lnTo>
                  <a:lnTo>
                    <a:pt x="0" y="196316"/>
                  </a:lnTo>
                  <a:lnTo>
                    <a:pt x="22059" y="196316"/>
                  </a:lnTo>
                  <a:lnTo>
                    <a:pt x="22059" y="260845"/>
                  </a:lnTo>
                  <a:lnTo>
                    <a:pt x="31508" y="260845"/>
                  </a:lnTo>
                  <a:lnTo>
                    <a:pt x="31508" y="196316"/>
                  </a:lnTo>
                  <a:lnTo>
                    <a:pt x="53670" y="196316"/>
                  </a:lnTo>
                  <a:lnTo>
                    <a:pt x="53670" y="188366"/>
                  </a:lnTo>
                  <a:close/>
                </a:path>
                <a:path w="227965" h="603884">
                  <a:moveTo>
                    <a:pt x="59042" y="3225"/>
                  </a:moveTo>
                  <a:lnTo>
                    <a:pt x="56565" y="1930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42"/>
                  </a:lnTo>
                  <a:lnTo>
                    <a:pt x="3975" y="38074"/>
                  </a:lnTo>
                  <a:lnTo>
                    <a:pt x="6692" y="53822"/>
                  </a:lnTo>
                  <a:lnTo>
                    <a:pt x="14224" y="65316"/>
                  </a:lnTo>
                  <a:lnTo>
                    <a:pt x="25577" y="72351"/>
                  </a:lnTo>
                  <a:lnTo>
                    <a:pt x="39801" y="74739"/>
                  </a:lnTo>
                  <a:lnTo>
                    <a:pt x="48615" y="74739"/>
                  </a:lnTo>
                  <a:lnTo>
                    <a:pt x="55499" y="73025"/>
                  </a:lnTo>
                  <a:lnTo>
                    <a:pt x="58940" y="71297"/>
                  </a:lnTo>
                  <a:lnTo>
                    <a:pt x="56997" y="63881"/>
                  </a:lnTo>
                  <a:lnTo>
                    <a:pt x="53238" y="65709"/>
                  </a:lnTo>
                  <a:lnTo>
                    <a:pt x="47434" y="66878"/>
                  </a:lnTo>
                  <a:lnTo>
                    <a:pt x="41719" y="66878"/>
                  </a:lnTo>
                  <a:lnTo>
                    <a:pt x="29933" y="64820"/>
                  </a:lnTo>
                  <a:lnTo>
                    <a:pt x="21196" y="58966"/>
                  </a:lnTo>
                  <a:lnTo>
                    <a:pt x="15748" y="49784"/>
                  </a:lnTo>
                  <a:lnTo>
                    <a:pt x="13881" y="37744"/>
                  </a:lnTo>
                  <a:lnTo>
                    <a:pt x="15913" y="25044"/>
                  </a:lnTo>
                  <a:lnTo>
                    <a:pt x="21653" y="15659"/>
                  </a:lnTo>
                  <a:lnTo>
                    <a:pt x="30568" y="9842"/>
                  </a:lnTo>
                  <a:lnTo>
                    <a:pt x="42151" y="7835"/>
                  </a:lnTo>
                  <a:lnTo>
                    <a:pt x="48183" y="7835"/>
                  </a:lnTo>
                  <a:lnTo>
                    <a:pt x="53238" y="9131"/>
                  </a:lnTo>
                  <a:lnTo>
                    <a:pt x="56781" y="10871"/>
                  </a:lnTo>
                  <a:lnTo>
                    <a:pt x="59042" y="3225"/>
                  </a:lnTo>
                  <a:close/>
                </a:path>
                <a:path w="227965" h="603884">
                  <a:moveTo>
                    <a:pt x="227545" y="582866"/>
                  </a:moveTo>
                  <a:lnTo>
                    <a:pt x="199059" y="557707"/>
                  </a:lnTo>
                  <a:lnTo>
                    <a:pt x="194652" y="554380"/>
                  </a:lnTo>
                  <a:lnTo>
                    <a:pt x="194652" y="542645"/>
                  </a:lnTo>
                  <a:lnTo>
                    <a:pt x="198412" y="536740"/>
                  </a:lnTo>
                  <a:lnTo>
                    <a:pt x="214858" y="536740"/>
                  </a:lnTo>
                  <a:lnTo>
                    <a:pt x="219710" y="538886"/>
                  </a:lnTo>
                  <a:lnTo>
                    <a:pt x="222059" y="540181"/>
                  </a:lnTo>
                  <a:lnTo>
                    <a:pt x="224650" y="532549"/>
                  </a:lnTo>
                  <a:lnTo>
                    <a:pt x="221424" y="530720"/>
                  </a:lnTo>
                  <a:lnTo>
                    <a:pt x="216039" y="528993"/>
                  </a:lnTo>
                  <a:lnTo>
                    <a:pt x="208622" y="528993"/>
                  </a:lnTo>
                  <a:lnTo>
                    <a:pt x="199021" y="530479"/>
                  </a:lnTo>
                  <a:lnTo>
                    <a:pt x="191617" y="534593"/>
                  </a:lnTo>
                  <a:lnTo>
                    <a:pt x="186855" y="540829"/>
                  </a:lnTo>
                  <a:lnTo>
                    <a:pt x="185166" y="548678"/>
                  </a:lnTo>
                  <a:lnTo>
                    <a:pt x="186499" y="555599"/>
                  </a:lnTo>
                  <a:lnTo>
                    <a:pt x="190309" y="561200"/>
                  </a:lnTo>
                  <a:lnTo>
                    <a:pt x="196342" y="565670"/>
                  </a:lnTo>
                  <a:lnTo>
                    <a:pt x="204317" y="569214"/>
                  </a:lnTo>
                  <a:lnTo>
                    <a:pt x="214109" y="572973"/>
                  </a:lnTo>
                  <a:lnTo>
                    <a:pt x="217982" y="576846"/>
                  </a:lnTo>
                  <a:lnTo>
                    <a:pt x="217982" y="590931"/>
                  </a:lnTo>
                  <a:lnTo>
                    <a:pt x="212382" y="595985"/>
                  </a:lnTo>
                  <a:lnTo>
                    <a:pt x="196367" y="595985"/>
                  </a:lnTo>
                  <a:lnTo>
                    <a:pt x="190233" y="593839"/>
                  </a:lnTo>
                  <a:lnTo>
                    <a:pt x="186042" y="591261"/>
                  </a:lnTo>
                  <a:lnTo>
                    <a:pt x="183680" y="599109"/>
                  </a:lnTo>
                  <a:lnTo>
                    <a:pt x="187553" y="601687"/>
                  </a:lnTo>
                  <a:lnTo>
                    <a:pt x="195186" y="603732"/>
                  </a:lnTo>
                  <a:lnTo>
                    <a:pt x="202171" y="603732"/>
                  </a:lnTo>
                  <a:lnTo>
                    <a:pt x="213347" y="602043"/>
                  </a:lnTo>
                  <a:lnTo>
                    <a:pt x="221272" y="597496"/>
                  </a:lnTo>
                  <a:lnTo>
                    <a:pt x="225983" y="590854"/>
                  </a:lnTo>
                  <a:lnTo>
                    <a:pt x="227545" y="582866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68" y="65824"/>
                </a:moveTo>
                <a:lnTo>
                  <a:pt x="16738" y="63525"/>
                </a:lnTo>
                <a:lnTo>
                  <a:pt x="13690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43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43" y="72669"/>
                </a:lnTo>
                <a:lnTo>
                  <a:pt x="2641" y="74193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90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68" y="70370"/>
                </a:lnTo>
                <a:lnTo>
                  <a:pt x="17868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57" y="1155"/>
                </a:lnTo>
                <a:lnTo>
                  <a:pt x="14833" y="2654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57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61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81" y="52120"/>
                </a:moveTo>
                <a:lnTo>
                  <a:pt x="16700" y="49847"/>
                </a:lnTo>
                <a:lnTo>
                  <a:pt x="13677" y="46812"/>
                </a:lnTo>
                <a:lnTo>
                  <a:pt x="11391" y="45669"/>
                </a:lnTo>
                <a:lnTo>
                  <a:pt x="6438" y="45669"/>
                </a:lnTo>
                <a:lnTo>
                  <a:pt x="4165" y="46812"/>
                </a:lnTo>
                <a:lnTo>
                  <a:pt x="1130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30" y="58978"/>
                </a:lnTo>
                <a:lnTo>
                  <a:pt x="3606" y="61455"/>
                </a:lnTo>
                <a:lnTo>
                  <a:pt x="4889" y="62014"/>
                </a:lnTo>
                <a:lnTo>
                  <a:pt x="6261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712" y="62788"/>
                </a:lnTo>
                <a:lnTo>
                  <a:pt x="9639" y="62788"/>
                </a:lnTo>
                <a:lnTo>
                  <a:pt x="10439" y="62636"/>
                </a:lnTo>
                <a:lnTo>
                  <a:pt x="11277" y="62395"/>
                </a:lnTo>
                <a:lnTo>
                  <a:pt x="12801" y="62052"/>
                </a:lnTo>
                <a:lnTo>
                  <a:pt x="14198" y="61480"/>
                </a:lnTo>
                <a:lnTo>
                  <a:pt x="16700" y="58978"/>
                </a:lnTo>
                <a:lnTo>
                  <a:pt x="17881" y="56705"/>
                </a:lnTo>
                <a:lnTo>
                  <a:pt x="17881" y="52120"/>
                </a:lnTo>
                <a:close/>
              </a:path>
              <a:path w="51434" h="62865">
                <a:moveTo>
                  <a:pt x="51333" y="6489"/>
                </a:moveTo>
                <a:lnTo>
                  <a:pt x="50177" y="4216"/>
                </a:lnTo>
                <a:lnTo>
                  <a:pt x="47142" y="1181"/>
                </a:lnTo>
                <a:lnTo>
                  <a:pt x="44869" y="0"/>
                </a:lnTo>
                <a:lnTo>
                  <a:pt x="39928" y="0"/>
                </a:lnTo>
                <a:lnTo>
                  <a:pt x="37617" y="1181"/>
                </a:lnTo>
                <a:lnTo>
                  <a:pt x="34594" y="4216"/>
                </a:lnTo>
                <a:lnTo>
                  <a:pt x="33451" y="6489"/>
                </a:lnTo>
                <a:lnTo>
                  <a:pt x="33451" y="11061"/>
                </a:lnTo>
                <a:lnTo>
                  <a:pt x="41363" y="17145"/>
                </a:lnTo>
                <a:lnTo>
                  <a:pt x="43065" y="17145"/>
                </a:lnTo>
                <a:lnTo>
                  <a:pt x="43954" y="16979"/>
                </a:lnTo>
                <a:lnTo>
                  <a:pt x="44729" y="16764"/>
                </a:lnTo>
                <a:lnTo>
                  <a:pt x="46291" y="16383"/>
                </a:lnTo>
                <a:lnTo>
                  <a:pt x="47663" y="15849"/>
                </a:lnTo>
                <a:lnTo>
                  <a:pt x="50177" y="13360"/>
                </a:lnTo>
                <a:lnTo>
                  <a:pt x="51333" y="11061"/>
                </a:lnTo>
                <a:lnTo>
                  <a:pt x="51333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6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0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70" y="14837"/>
                </a:lnTo>
                <a:lnTo>
                  <a:pt x="4209" y="16355"/>
                </a:lnTo>
                <a:lnTo>
                  <a:pt x="6481" y="17517"/>
                </a:lnTo>
                <a:lnTo>
                  <a:pt x="11423" y="17517"/>
                </a:lnTo>
                <a:lnTo>
                  <a:pt x="13706" y="16355"/>
                </a:lnTo>
                <a:lnTo>
                  <a:pt x="16763" y="13287"/>
                </a:lnTo>
                <a:lnTo>
                  <a:pt x="17884" y="11036"/>
                </a:lnTo>
                <a:lnTo>
                  <a:pt x="17884" y="6460"/>
                </a:lnTo>
                <a:lnTo>
                  <a:pt x="16763" y="4177"/>
                </a:lnTo>
                <a:lnTo>
                  <a:pt x="15224" y="2670"/>
                </a:lnTo>
                <a:lnTo>
                  <a:pt x="13706" y="1109"/>
                </a:lnTo>
                <a:lnTo>
                  <a:pt x="11423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1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39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46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96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53" y="13570"/>
                </a:lnTo>
                <a:lnTo>
                  <a:pt x="1325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3664" y="2282"/>
                </a:lnTo>
                <a:lnTo>
                  <a:pt x="12167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52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25" y="0"/>
                </a:moveTo>
                <a:lnTo>
                  <a:pt x="6471" y="0"/>
                </a:lnTo>
                <a:lnTo>
                  <a:pt x="4167" y="764"/>
                </a:lnTo>
                <a:lnTo>
                  <a:pt x="1130" y="3821"/>
                </a:lnTo>
                <a:lnTo>
                  <a:pt x="0" y="6083"/>
                </a:lnTo>
                <a:lnTo>
                  <a:pt x="0" y="10669"/>
                </a:lnTo>
                <a:lnTo>
                  <a:pt x="1130" y="12973"/>
                </a:lnTo>
                <a:lnTo>
                  <a:pt x="2638" y="14449"/>
                </a:lnTo>
                <a:lnTo>
                  <a:pt x="4167" y="16009"/>
                </a:lnTo>
                <a:lnTo>
                  <a:pt x="6471" y="17140"/>
                </a:lnTo>
                <a:lnTo>
                  <a:pt x="11025" y="17140"/>
                </a:lnTo>
                <a:lnTo>
                  <a:pt x="13318" y="16009"/>
                </a:lnTo>
                <a:lnTo>
                  <a:pt x="14826" y="14449"/>
                </a:lnTo>
                <a:lnTo>
                  <a:pt x="16345" y="12973"/>
                </a:lnTo>
                <a:lnTo>
                  <a:pt x="17486" y="10669"/>
                </a:lnTo>
                <a:lnTo>
                  <a:pt x="17486" y="8397"/>
                </a:lnTo>
                <a:lnTo>
                  <a:pt x="17486" y="6083"/>
                </a:lnTo>
                <a:lnTo>
                  <a:pt x="16345" y="3821"/>
                </a:lnTo>
                <a:lnTo>
                  <a:pt x="13318" y="764"/>
                </a:lnTo>
                <a:lnTo>
                  <a:pt x="1102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21" y="10086140"/>
            <a:ext cx="128551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9" y="10173735"/>
            <a:ext cx="163195" cy="334645"/>
            <a:chOff x="15569809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9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50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76" y="104206"/>
                  </a:lnTo>
                  <a:lnTo>
                    <a:pt x="22554" y="132624"/>
                  </a:lnTo>
                  <a:lnTo>
                    <a:pt x="22441" y="146530"/>
                  </a:lnTo>
                  <a:lnTo>
                    <a:pt x="22177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42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01" y="127681"/>
                  </a:lnTo>
                  <a:lnTo>
                    <a:pt x="37947" y="123252"/>
                  </a:lnTo>
                  <a:lnTo>
                    <a:pt x="29150" y="123252"/>
                  </a:lnTo>
                  <a:lnTo>
                    <a:pt x="29142" y="123022"/>
                  </a:lnTo>
                  <a:lnTo>
                    <a:pt x="22302" y="123022"/>
                  </a:lnTo>
                  <a:lnTo>
                    <a:pt x="1975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76" y="101557"/>
                  </a:lnTo>
                  <a:lnTo>
                    <a:pt x="6847" y="100415"/>
                  </a:lnTo>
                  <a:lnTo>
                    <a:pt x="5350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50" y="123252"/>
                  </a:lnTo>
                  <a:lnTo>
                    <a:pt x="37947" y="123252"/>
                  </a:lnTo>
                  <a:lnTo>
                    <a:pt x="39506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2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75" y="65799"/>
                  </a:moveTo>
                  <a:lnTo>
                    <a:pt x="2691" y="66542"/>
                  </a:lnTo>
                  <a:lnTo>
                    <a:pt x="116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3" y="108560"/>
                  </a:lnTo>
                  <a:lnTo>
                    <a:pt x="22095" y="117294"/>
                  </a:lnTo>
                  <a:lnTo>
                    <a:pt x="22302" y="123022"/>
                  </a:lnTo>
                  <a:lnTo>
                    <a:pt x="29142" y="123022"/>
                  </a:lnTo>
                  <a:lnTo>
                    <a:pt x="28796" y="114122"/>
                  </a:lnTo>
                  <a:lnTo>
                    <a:pt x="2782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8" y="84510"/>
                  </a:lnTo>
                  <a:lnTo>
                    <a:pt x="20344" y="84510"/>
                  </a:lnTo>
                  <a:lnTo>
                    <a:pt x="15004" y="79830"/>
                  </a:lnTo>
                  <a:lnTo>
                    <a:pt x="7245" y="68050"/>
                  </a:lnTo>
                  <a:lnTo>
                    <a:pt x="6471" y="66542"/>
                  </a:lnTo>
                  <a:lnTo>
                    <a:pt x="4575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5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391" y="74165"/>
                  </a:lnTo>
                  <a:lnTo>
                    <a:pt x="4565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28" y="35747"/>
                  </a:moveTo>
                  <a:lnTo>
                    <a:pt x="7643" y="36491"/>
                  </a:lnTo>
                  <a:lnTo>
                    <a:pt x="6073" y="37674"/>
                  </a:lnTo>
                  <a:lnTo>
                    <a:pt x="5350" y="39559"/>
                  </a:lnTo>
                  <a:lnTo>
                    <a:pt x="6073" y="41066"/>
                  </a:lnTo>
                  <a:lnTo>
                    <a:pt x="6847" y="42250"/>
                  </a:lnTo>
                  <a:lnTo>
                    <a:pt x="15831" y="56574"/>
                  </a:lnTo>
                  <a:lnTo>
                    <a:pt x="19130" y="60134"/>
                  </a:lnTo>
                  <a:lnTo>
                    <a:pt x="20134" y="80646"/>
                  </a:lnTo>
                  <a:lnTo>
                    <a:pt x="20344" y="84510"/>
                  </a:lnTo>
                  <a:lnTo>
                    <a:pt x="27178" y="84510"/>
                  </a:lnTo>
                  <a:lnTo>
                    <a:pt x="26363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2" y="53202"/>
                  </a:lnTo>
                  <a:lnTo>
                    <a:pt x="25559" y="53202"/>
                  </a:lnTo>
                  <a:lnTo>
                    <a:pt x="25462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5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2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06" y="34229"/>
                  </a:lnTo>
                  <a:lnTo>
                    <a:pt x="33485" y="35747"/>
                  </a:lnTo>
                  <a:lnTo>
                    <a:pt x="30826" y="39182"/>
                  </a:lnTo>
                  <a:lnTo>
                    <a:pt x="26826" y="51076"/>
                  </a:lnTo>
                  <a:lnTo>
                    <a:pt x="25559" y="53202"/>
                  </a:lnTo>
                  <a:lnTo>
                    <a:pt x="32382" y="53202"/>
                  </a:lnTo>
                  <a:lnTo>
                    <a:pt x="33780" y="50558"/>
                  </a:lnTo>
                  <a:lnTo>
                    <a:pt x="36797" y="43818"/>
                  </a:lnTo>
                  <a:lnTo>
                    <a:pt x="3882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17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18497" y="37674"/>
                  </a:lnTo>
                  <a:lnTo>
                    <a:pt x="18721" y="49045"/>
                  </a:lnTo>
                  <a:lnTo>
                    <a:pt x="25462" y="49045"/>
                  </a:lnTo>
                  <a:lnTo>
                    <a:pt x="25339" y="43818"/>
                  </a:lnTo>
                  <a:lnTo>
                    <a:pt x="25368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86" y="366"/>
                  </a:lnTo>
                  <a:lnTo>
                    <a:pt x="23590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51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6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20" y="1905"/>
                </a:lnTo>
                <a:lnTo>
                  <a:pt x="0" y="3413"/>
                </a:lnTo>
                <a:lnTo>
                  <a:pt x="764" y="5675"/>
                </a:lnTo>
                <a:lnTo>
                  <a:pt x="2282" y="6439"/>
                </a:lnTo>
                <a:lnTo>
                  <a:pt x="25484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27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27" y="35349"/>
                </a:lnTo>
                <a:lnTo>
                  <a:pt x="27014" y="34972"/>
                </a:lnTo>
                <a:lnTo>
                  <a:pt x="30805" y="33485"/>
                </a:lnTo>
                <a:lnTo>
                  <a:pt x="34993" y="31171"/>
                </a:lnTo>
                <a:lnTo>
                  <a:pt x="40595" y="28637"/>
                </a:lnTo>
                <a:lnTo>
                  <a:pt x="55432" y="36648"/>
                </a:lnTo>
                <a:lnTo>
                  <a:pt x="66029" y="41862"/>
                </a:lnTo>
                <a:lnTo>
                  <a:pt x="61851" y="43380"/>
                </a:lnTo>
                <a:lnTo>
                  <a:pt x="46406" y="46794"/>
                </a:lnTo>
                <a:lnTo>
                  <a:pt x="45265" y="48302"/>
                </a:lnTo>
                <a:lnTo>
                  <a:pt x="46009" y="52092"/>
                </a:lnTo>
                <a:lnTo>
                  <a:pt x="47537" y="53233"/>
                </a:lnTo>
                <a:lnTo>
                  <a:pt x="54008" y="51715"/>
                </a:lnTo>
                <a:lnTo>
                  <a:pt x="6757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70" y="55893"/>
                </a:lnTo>
                <a:lnTo>
                  <a:pt x="72636" y="57788"/>
                </a:lnTo>
                <a:lnTo>
                  <a:pt x="71516" y="59307"/>
                </a:lnTo>
                <a:lnTo>
                  <a:pt x="7151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27" y="64280"/>
                </a:lnTo>
                <a:lnTo>
                  <a:pt x="80636" y="63495"/>
                </a:lnTo>
                <a:lnTo>
                  <a:pt x="85589" y="62396"/>
                </a:lnTo>
                <a:lnTo>
                  <a:pt x="90510" y="60825"/>
                </a:lnTo>
                <a:lnTo>
                  <a:pt x="94059" y="60050"/>
                </a:lnTo>
                <a:lnTo>
                  <a:pt x="101305" y="57547"/>
                </a:lnTo>
                <a:lnTo>
                  <a:pt x="116342" y="63516"/>
                </a:lnTo>
                <a:lnTo>
                  <a:pt x="125912" y="66919"/>
                </a:lnTo>
                <a:lnTo>
                  <a:pt x="127807" y="65809"/>
                </a:lnTo>
                <a:lnTo>
                  <a:pt x="128195" y="64280"/>
                </a:lnTo>
                <a:lnTo>
                  <a:pt x="128948" y="62396"/>
                </a:lnTo>
                <a:lnTo>
                  <a:pt x="127807" y="60469"/>
                </a:lnTo>
                <a:lnTo>
                  <a:pt x="126299" y="59725"/>
                </a:lnTo>
                <a:lnTo>
                  <a:pt x="120478" y="57767"/>
                </a:lnTo>
                <a:lnTo>
                  <a:pt x="108970" y="53328"/>
                </a:lnTo>
                <a:lnTo>
                  <a:pt x="108038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295" y="26616"/>
                </a:lnTo>
                <a:lnTo>
                  <a:pt x="95484" y="19779"/>
                </a:lnTo>
                <a:lnTo>
                  <a:pt x="93222" y="19381"/>
                </a:lnTo>
                <a:lnTo>
                  <a:pt x="90154" y="20899"/>
                </a:lnTo>
                <a:lnTo>
                  <a:pt x="89400" y="23182"/>
                </a:lnTo>
                <a:lnTo>
                  <a:pt x="90510" y="24700"/>
                </a:lnTo>
                <a:lnTo>
                  <a:pt x="93222" y="29664"/>
                </a:lnTo>
                <a:lnTo>
                  <a:pt x="95484" y="34595"/>
                </a:lnTo>
                <a:lnTo>
                  <a:pt x="98499" y="42909"/>
                </a:lnTo>
                <a:lnTo>
                  <a:pt x="10033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47" y="35915"/>
                </a:lnTo>
                <a:lnTo>
                  <a:pt x="77118" y="31653"/>
                </a:lnTo>
                <a:lnTo>
                  <a:pt x="75694" y="27391"/>
                </a:lnTo>
                <a:lnTo>
                  <a:pt x="7456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196" y="11779"/>
                </a:lnTo>
                <a:lnTo>
                  <a:pt x="63139" y="14041"/>
                </a:lnTo>
                <a:lnTo>
                  <a:pt x="63139" y="16345"/>
                </a:lnTo>
                <a:lnTo>
                  <a:pt x="63914" y="17863"/>
                </a:lnTo>
                <a:lnTo>
                  <a:pt x="66552" y="21308"/>
                </a:lnTo>
                <a:lnTo>
                  <a:pt x="6811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33" y="30920"/>
                </a:lnTo>
                <a:lnTo>
                  <a:pt x="46050" y="23810"/>
                </a:lnTo>
                <a:lnTo>
                  <a:pt x="46050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25" y="11057"/>
                </a:lnTo>
                <a:lnTo>
                  <a:pt x="44878" y="6073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27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2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38" y="10325019"/>
              <a:ext cx="58419" cy="144780"/>
            </a:xfrm>
            <a:custGeom>
              <a:avLst/>
              <a:gdLst/>
              <a:ahLst/>
              <a:cxnLst/>
              <a:rect l="l" t="t" r="r" b="b"/>
              <a:pathLst>
                <a:path w="58419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58" y="44752"/>
                  </a:lnTo>
                  <a:lnTo>
                    <a:pt x="14083" y="38061"/>
                  </a:lnTo>
                  <a:lnTo>
                    <a:pt x="950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44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44" y="37684"/>
                  </a:lnTo>
                  <a:lnTo>
                    <a:pt x="950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109" y="77673"/>
                  </a:lnTo>
                  <a:lnTo>
                    <a:pt x="17863" y="74196"/>
                  </a:lnTo>
                  <a:lnTo>
                    <a:pt x="1255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90" y="61286"/>
                  </a:lnTo>
                  <a:lnTo>
                    <a:pt x="2649" y="62416"/>
                  </a:lnTo>
                  <a:lnTo>
                    <a:pt x="1141" y="63568"/>
                  </a:lnTo>
                  <a:lnTo>
                    <a:pt x="21287" y="83337"/>
                  </a:lnTo>
                  <a:lnTo>
                    <a:pt x="22418" y="84070"/>
                  </a:lnTo>
                  <a:lnTo>
                    <a:pt x="25433" y="84950"/>
                  </a:lnTo>
                  <a:lnTo>
                    <a:pt x="26606" y="113179"/>
                  </a:lnTo>
                  <a:lnTo>
                    <a:pt x="21182" y="108677"/>
                  </a:lnTo>
                  <a:lnTo>
                    <a:pt x="18627" y="106111"/>
                  </a:lnTo>
                  <a:lnTo>
                    <a:pt x="14083" y="102331"/>
                  </a:lnTo>
                  <a:lnTo>
                    <a:pt x="6460" y="92478"/>
                  </a:lnTo>
                  <a:lnTo>
                    <a:pt x="5308" y="90950"/>
                  </a:lnTo>
                  <a:lnTo>
                    <a:pt x="3015" y="90950"/>
                  </a:lnTo>
                  <a:lnTo>
                    <a:pt x="150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62" y="121755"/>
                  </a:lnTo>
                  <a:lnTo>
                    <a:pt x="27768" y="143063"/>
                  </a:lnTo>
                  <a:lnTo>
                    <a:pt x="29297" y="144581"/>
                  </a:lnTo>
                  <a:lnTo>
                    <a:pt x="31192" y="144184"/>
                  </a:lnTo>
                  <a:lnTo>
                    <a:pt x="3307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45" y="89421"/>
                  </a:lnTo>
                  <a:lnTo>
                    <a:pt x="57799" y="87494"/>
                  </a:lnTo>
                  <a:lnTo>
                    <a:pt x="57443" y="85599"/>
                  </a:lnTo>
                  <a:lnTo>
                    <a:pt x="55527" y="84845"/>
                  </a:lnTo>
                  <a:lnTo>
                    <a:pt x="53987" y="83714"/>
                  </a:lnTo>
                  <a:lnTo>
                    <a:pt x="52124" y="84458"/>
                  </a:lnTo>
                  <a:lnTo>
                    <a:pt x="46309" y="94402"/>
                  </a:lnTo>
                  <a:lnTo>
                    <a:pt x="40408" y="102957"/>
                  </a:lnTo>
                  <a:lnTo>
                    <a:pt x="33129" y="112687"/>
                  </a:lnTo>
                  <a:lnTo>
                    <a:pt x="31999" y="83379"/>
                  </a:lnTo>
                  <a:lnTo>
                    <a:pt x="35936" y="79714"/>
                  </a:lnTo>
                  <a:lnTo>
                    <a:pt x="39579" y="75065"/>
                  </a:lnTo>
                  <a:lnTo>
                    <a:pt x="46009" y="64280"/>
                  </a:lnTo>
                  <a:lnTo>
                    <a:pt x="49066" y="57841"/>
                  </a:lnTo>
                  <a:lnTo>
                    <a:pt x="5249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6009" y="47181"/>
                  </a:lnTo>
                  <a:lnTo>
                    <a:pt x="45255" y="48710"/>
                  </a:lnTo>
                  <a:lnTo>
                    <a:pt x="42972" y="55181"/>
                  </a:lnTo>
                  <a:lnTo>
                    <a:pt x="39915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11" y="73976"/>
                  </a:lnTo>
                  <a:lnTo>
                    <a:pt x="30752" y="51108"/>
                  </a:lnTo>
                  <a:lnTo>
                    <a:pt x="35522" y="45262"/>
                  </a:lnTo>
                  <a:lnTo>
                    <a:pt x="39150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208" y="17905"/>
                  </a:lnTo>
                  <a:lnTo>
                    <a:pt x="4031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44" y="40836"/>
                  </a:lnTo>
                  <a:lnTo>
                    <a:pt x="28910" y="3434"/>
                  </a:lnTo>
                  <a:lnTo>
                    <a:pt x="28512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06" y="10552497"/>
              <a:ext cx="71516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393" y="833120"/>
                  </a:lnTo>
                  <a:lnTo>
                    <a:pt x="385395" y="858520"/>
                  </a:lnTo>
                  <a:lnTo>
                    <a:pt x="370455" y="866140"/>
                  </a:lnTo>
                  <a:lnTo>
                    <a:pt x="354104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6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68" y="894080"/>
                  </a:lnTo>
                  <a:lnTo>
                    <a:pt x="316821" y="897890"/>
                  </a:lnTo>
                  <a:lnTo>
                    <a:pt x="318727" y="900430"/>
                  </a:lnTo>
                  <a:lnTo>
                    <a:pt x="322162" y="904240"/>
                  </a:lnTo>
                  <a:lnTo>
                    <a:pt x="324423" y="904240"/>
                  </a:lnTo>
                  <a:lnTo>
                    <a:pt x="333781" y="902970"/>
                  </a:lnTo>
                  <a:lnTo>
                    <a:pt x="343030" y="900430"/>
                  </a:lnTo>
                  <a:lnTo>
                    <a:pt x="352209" y="899160"/>
                  </a:lnTo>
                  <a:lnTo>
                    <a:pt x="356781" y="897890"/>
                  </a:lnTo>
                  <a:lnTo>
                    <a:pt x="325167" y="897890"/>
                  </a:lnTo>
                  <a:lnTo>
                    <a:pt x="323847" y="895350"/>
                  </a:lnTo>
                  <a:lnTo>
                    <a:pt x="32284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1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7" y="883920"/>
                  </a:lnTo>
                  <a:lnTo>
                    <a:pt x="368496" y="886460"/>
                  </a:lnTo>
                  <a:lnTo>
                    <a:pt x="359438" y="890270"/>
                  </a:lnTo>
                  <a:lnTo>
                    <a:pt x="350979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81" y="897890"/>
                  </a:lnTo>
                  <a:lnTo>
                    <a:pt x="361354" y="896620"/>
                  </a:lnTo>
                  <a:lnTo>
                    <a:pt x="372534" y="892810"/>
                  </a:lnTo>
                  <a:lnTo>
                    <a:pt x="384889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78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5" y="880110"/>
                  </a:lnTo>
                  <a:lnTo>
                    <a:pt x="502619" y="885190"/>
                  </a:lnTo>
                  <a:lnTo>
                    <a:pt x="518847" y="890270"/>
                  </a:lnTo>
                  <a:lnTo>
                    <a:pt x="532322" y="892810"/>
                  </a:lnTo>
                  <a:lnTo>
                    <a:pt x="545978" y="894080"/>
                  </a:lnTo>
                  <a:lnTo>
                    <a:pt x="559856" y="896620"/>
                  </a:lnTo>
                  <a:lnTo>
                    <a:pt x="573997" y="897890"/>
                  </a:lnTo>
                  <a:lnTo>
                    <a:pt x="574751" y="897890"/>
                  </a:lnTo>
                  <a:lnTo>
                    <a:pt x="576269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49" y="875030"/>
                  </a:lnTo>
                  <a:lnTo>
                    <a:pt x="483278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17" y="861060"/>
                  </a:lnTo>
                  <a:lnTo>
                    <a:pt x="505936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73" y="873760"/>
                  </a:lnTo>
                  <a:lnTo>
                    <a:pt x="573630" y="873760"/>
                  </a:lnTo>
                  <a:lnTo>
                    <a:pt x="574803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03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69" y="867410"/>
                  </a:lnTo>
                  <a:lnTo>
                    <a:pt x="567932" y="866140"/>
                  </a:lnTo>
                  <a:lnTo>
                    <a:pt x="559486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9" y="748030"/>
                  </a:moveTo>
                  <a:lnTo>
                    <a:pt x="595724" y="748030"/>
                  </a:lnTo>
                  <a:lnTo>
                    <a:pt x="586992" y="769620"/>
                  </a:lnTo>
                  <a:lnTo>
                    <a:pt x="576170" y="791210"/>
                  </a:lnTo>
                  <a:lnTo>
                    <a:pt x="547380" y="826770"/>
                  </a:lnTo>
                  <a:lnTo>
                    <a:pt x="504606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10" y="871220"/>
                  </a:lnTo>
                  <a:lnTo>
                    <a:pt x="409977" y="872490"/>
                  </a:lnTo>
                  <a:lnTo>
                    <a:pt x="402439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78" y="873760"/>
                  </a:lnTo>
                  <a:lnTo>
                    <a:pt x="475937" y="871220"/>
                  </a:lnTo>
                  <a:lnTo>
                    <a:pt x="483720" y="869950"/>
                  </a:lnTo>
                  <a:lnTo>
                    <a:pt x="491242" y="867410"/>
                  </a:lnTo>
                  <a:lnTo>
                    <a:pt x="498506" y="864870"/>
                  </a:lnTo>
                  <a:lnTo>
                    <a:pt x="505517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5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33" y="821690"/>
                  </a:lnTo>
                  <a:lnTo>
                    <a:pt x="561453" y="821690"/>
                  </a:lnTo>
                  <a:lnTo>
                    <a:pt x="575307" y="805180"/>
                  </a:lnTo>
                  <a:lnTo>
                    <a:pt x="586960" y="786130"/>
                  </a:lnTo>
                  <a:lnTo>
                    <a:pt x="596595" y="764540"/>
                  </a:lnTo>
                  <a:lnTo>
                    <a:pt x="602559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7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47" y="850900"/>
                  </a:lnTo>
                  <a:lnTo>
                    <a:pt x="393604" y="853440"/>
                  </a:lnTo>
                  <a:lnTo>
                    <a:pt x="406781" y="853440"/>
                  </a:lnTo>
                  <a:lnTo>
                    <a:pt x="418487" y="843280"/>
                  </a:lnTo>
                  <a:lnTo>
                    <a:pt x="422865" y="838200"/>
                  </a:lnTo>
                  <a:lnTo>
                    <a:pt x="414138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9" y="746760"/>
                  </a:lnTo>
                  <a:lnTo>
                    <a:pt x="196616" y="735330"/>
                  </a:lnTo>
                  <a:lnTo>
                    <a:pt x="189024" y="731520"/>
                  </a:lnTo>
                  <a:lnTo>
                    <a:pt x="188991" y="728980"/>
                  </a:lnTo>
                  <a:lnTo>
                    <a:pt x="182155" y="728980"/>
                  </a:lnTo>
                  <a:lnTo>
                    <a:pt x="17598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37" y="781050"/>
                  </a:moveTo>
                  <a:lnTo>
                    <a:pt x="391709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196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38" y="838200"/>
                  </a:lnTo>
                  <a:lnTo>
                    <a:pt x="422865" y="838200"/>
                  </a:lnTo>
                  <a:lnTo>
                    <a:pt x="428338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200" y="817880"/>
                  </a:lnTo>
                  <a:lnTo>
                    <a:pt x="438409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2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37" y="781050"/>
                  </a:lnTo>
                  <a:close/>
                </a:path>
                <a:path w="899794" h="904240">
                  <a:moveTo>
                    <a:pt x="133562" y="717550"/>
                  </a:moveTo>
                  <a:lnTo>
                    <a:pt x="84043" y="717550"/>
                  </a:lnTo>
                  <a:lnTo>
                    <a:pt x="8251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5" y="806450"/>
                  </a:lnTo>
                  <a:lnTo>
                    <a:pt x="168541" y="817880"/>
                  </a:lnTo>
                  <a:lnTo>
                    <a:pt x="186602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2" y="836930"/>
                  </a:lnTo>
                  <a:lnTo>
                    <a:pt x="268129" y="835660"/>
                  </a:lnTo>
                  <a:lnTo>
                    <a:pt x="29039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4" y="830580"/>
                  </a:lnTo>
                  <a:lnTo>
                    <a:pt x="226648" y="829310"/>
                  </a:lnTo>
                  <a:lnTo>
                    <a:pt x="189083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7" y="768350"/>
                  </a:lnTo>
                  <a:lnTo>
                    <a:pt x="122100" y="758190"/>
                  </a:lnTo>
                  <a:lnTo>
                    <a:pt x="115602" y="750570"/>
                  </a:lnTo>
                  <a:lnTo>
                    <a:pt x="110157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407" y="721360"/>
                  </a:lnTo>
                  <a:lnTo>
                    <a:pt x="155350" y="721360"/>
                  </a:lnTo>
                  <a:lnTo>
                    <a:pt x="133562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4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60" y="708660"/>
                  </a:lnTo>
                  <a:lnTo>
                    <a:pt x="796901" y="715010"/>
                  </a:lnTo>
                  <a:lnTo>
                    <a:pt x="772988" y="748030"/>
                  </a:lnTo>
                  <a:lnTo>
                    <a:pt x="762190" y="759460"/>
                  </a:lnTo>
                  <a:lnTo>
                    <a:pt x="749539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7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07" y="786130"/>
                  </a:lnTo>
                  <a:lnTo>
                    <a:pt x="345919" y="814070"/>
                  </a:lnTo>
                  <a:lnTo>
                    <a:pt x="358181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16" y="759460"/>
                  </a:lnTo>
                  <a:lnTo>
                    <a:pt x="320937" y="756920"/>
                  </a:lnTo>
                  <a:lnTo>
                    <a:pt x="312093" y="754380"/>
                  </a:lnTo>
                  <a:lnTo>
                    <a:pt x="303239" y="753110"/>
                  </a:lnTo>
                  <a:lnTo>
                    <a:pt x="29437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8" y="562610"/>
                  </a:lnTo>
                  <a:lnTo>
                    <a:pt x="755536" y="575310"/>
                  </a:lnTo>
                  <a:lnTo>
                    <a:pt x="750760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54" y="609600"/>
                  </a:lnTo>
                  <a:lnTo>
                    <a:pt x="737175" y="614680"/>
                  </a:lnTo>
                  <a:lnTo>
                    <a:pt x="727740" y="629920"/>
                  </a:lnTo>
                  <a:lnTo>
                    <a:pt x="719871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192" y="721360"/>
                  </a:lnTo>
                  <a:lnTo>
                    <a:pt x="694171" y="722630"/>
                  </a:lnTo>
                  <a:lnTo>
                    <a:pt x="670356" y="734060"/>
                  </a:lnTo>
                  <a:lnTo>
                    <a:pt x="649030" y="748030"/>
                  </a:lnTo>
                  <a:lnTo>
                    <a:pt x="630120" y="765810"/>
                  </a:lnTo>
                  <a:lnTo>
                    <a:pt x="613556" y="784860"/>
                  </a:lnTo>
                  <a:lnTo>
                    <a:pt x="608043" y="793750"/>
                  </a:lnTo>
                  <a:lnTo>
                    <a:pt x="602245" y="801370"/>
                  </a:lnTo>
                  <a:lnTo>
                    <a:pt x="596019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33" y="821690"/>
                  </a:lnTo>
                  <a:lnTo>
                    <a:pt x="588436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4" y="769620"/>
                  </a:lnTo>
                  <a:lnTo>
                    <a:pt x="673862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13" y="717550"/>
                  </a:lnTo>
                  <a:lnTo>
                    <a:pt x="707492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26" y="604520"/>
                  </a:lnTo>
                  <a:lnTo>
                    <a:pt x="751635" y="600710"/>
                  </a:lnTo>
                  <a:lnTo>
                    <a:pt x="756264" y="590550"/>
                  </a:lnTo>
                  <a:lnTo>
                    <a:pt x="760576" y="580390"/>
                  </a:lnTo>
                  <a:lnTo>
                    <a:pt x="764603" y="568960"/>
                  </a:lnTo>
                  <a:lnTo>
                    <a:pt x="768378" y="55753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09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79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58" y="759460"/>
                  </a:moveTo>
                  <a:lnTo>
                    <a:pt x="299984" y="759460"/>
                  </a:lnTo>
                  <a:lnTo>
                    <a:pt x="329020" y="764540"/>
                  </a:lnTo>
                  <a:lnTo>
                    <a:pt x="346564" y="767080"/>
                  </a:lnTo>
                  <a:lnTo>
                    <a:pt x="355421" y="767080"/>
                  </a:lnTo>
                  <a:lnTo>
                    <a:pt x="364391" y="768350"/>
                  </a:lnTo>
                  <a:lnTo>
                    <a:pt x="379789" y="769620"/>
                  </a:lnTo>
                  <a:lnTo>
                    <a:pt x="393972" y="772160"/>
                  </a:lnTo>
                  <a:lnTo>
                    <a:pt x="406870" y="775970"/>
                  </a:lnTo>
                  <a:lnTo>
                    <a:pt x="418410" y="778510"/>
                  </a:lnTo>
                  <a:lnTo>
                    <a:pt x="427379" y="782320"/>
                  </a:lnTo>
                  <a:lnTo>
                    <a:pt x="435140" y="786130"/>
                  </a:lnTo>
                  <a:lnTo>
                    <a:pt x="441672" y="791210"/>
                  </a:lnTo>
                  <a:lnTo>
                    <a:pt x="446954" y="796290"/>
                  </a:lnTo>
                  <a:lnTo>
                    <a:pt x="442053" y="801370"/>
                  </a:lnTo>
                  <a:lnTo>
                    <a:pt x="437404" y="806450"/>
                  </a:lnTo>
                  <a:lnTo>
                    <a:pt x="43312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06" y="791210"/>
                  </a:lnTo>
                  <a:lnTo>
                    <a:pt x="446013" y="786130"/>
                  </a:lnTo>
                  <a:lnTo>
                    <a:pt x="405743" y="768350"/>
                  </a:lnTo>
                  <a:lnTo>
                    <a:pt x="387344" y="765810"/>
                  </a:lnTo>
                  <a:lnTo>
                    <a:pt x="371727" y="762000"/>
                  </a:lnTo>
                  <a:lnTo>
                    <a:pt x="365134" y="762000"/>
                  </a:lnTo>
                  <a:lnTo>
                    <a:pt x="347458" y="759460"/>
                  </a:lnTo>
                  <a:close/>
                </a:path>
                <a:path w="899794" h="904240">
                  <a:moveTo>
                    <a:pt x="329020" y="769620"/>
                  </a:moveTo>
                  <a:lnTo>
                    <a:pt x="327114" y="77089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4" y="786130"/>
                  </a:lnTo>
                  <a:lnTo>
                    <a:pt x="37227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20" y="792480"/>
                  </a:lnTo>
                  <a:lnTo>
                    <a:pt x="382893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2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78" y="784860"/>
                  </a:lnTo>
                  <a:lnTo>
                    <a:pt x="451906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89" y="769620"/>
                  </a:lnTo>
                  <a:lnTo>
                    <a:pt x="513588" y="764540"/>
                  </a:lnTo>
                  <a:lnTo>
                    <a:pt x="529205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2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23" y="775970"/>
                  </a:lnTo>
                  <a:lnTo>
                    <a:pt x="364391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3" y="788670"/>
                  </a:lnTo>
                  <a:lnTo>
                    <a:pt x="380589" y="783590"/>
                  </a:lnTo>
                  <a:lnTo>
                    <a:pt x="37579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22" y="770890"/>
                  </a:lnTo>
                  <a:close/>
                </a:path>
                <a:path w="899794" h="904240">
                  <a:moveTo>
                    <a:pt x="602541" y="737870"/>
                  </a:moveTo>
                  <a:lnTo>
                    <a:pt x="599860" y="739140"/>
                  </a:lnTo>
                  <a:lnTo>
                    <a:pt x="586686" y="744220"/>
                  </a:lnTo>
                  <a:lnTo>
                    <a:pt x="580007" y="745490"/>
                  </a:lnTo>
                  <a:lnTo>
                    <a:pt x="573222" y="748030"/>
                  </a:lnTo>
                  <a:lnTo>
                    <a:pt x="559120" y="750570"/>
                  </a:lnTo>
                  <a:lnTo>
                    <a:pt x="552001" y="750570"/>
                  </a:lnTo>
                  <a:lnTo>
                    <a:pt x="54468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9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41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697" y="577850"/>
                  </a:lnTo>
                  <a:lnTo>
                    <a:pt x="121257" y="585470"/>
                  </a:lnTo>
                  <a:lnTo>
                    <a:pt x="143273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1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7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1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33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39" y="699770"/>
                  </a:lnTo>
                  <a:lnTo>
                    <a:pt x="148920" y="706120"/>
                  </a:lnTo>
                  <a:lnTo>
                    <a:pt x="152055" y="713740"/>
                  </a:lnTo>
                  <a:lnTo>
                    <a:pt x="155350" y="721360"/>
                  </a:lnTo>
                  <a:lnTo>
                    <a:pt x="16240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35" y="717550"/>
                  </a:lnTo>
                  <a:lnTo>
                    <a:pt x="160368" y="716692"/>
                  </a:lnTo>
                  <a:lnTo>
                    <a:pt x="160334" y="716280"/>
                  </a:lnTo>
                  <a:lnTo>
                    <a:pt x="161051" y="715010"/>
                  </a:lnTo>
                  <a:lnTo>
                    <a:pt x="163330" y="709930"/>
                  </a:lnTo>
                  <a:lnTo>
                    <a:pt x="164341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1490" y="683260"/>
                  </a:lnTo>
                  <a:lnTo>
                    <a:pt x="14005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61" y="628650"/>
                  </a:lnTo>
                  <a:lnTo>
                    <a:pt x="61227" y="657860"/>
                  </a:lnTo>
                  <a:lnTo>
                    <a:pt x="74630" y="668020"/>
                  </a:lnTo>
                  <a:lnTo>
                    <a:pt x="86893" y="679450"/>
                  </a:lnTo>
                  <a:lnTo>
                    <a:pt x="98011" y="689610"/>
                  </a:lnTo>
                  <a:lnTo>
                    <a:pt x="10798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7" y="716280"/>
                  </a:lnTo>
                  <a:lnTo>
                    <a:pt x="94364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5" y="693420"/>
                  </a:lnTo>
                  <a:lnTo>
                    <a:pt x="109906" y="693420"/>
                  </a:lnTo>
                  <a:lnTo>
                    <a:pt x="100198" y="683260"/>
                  </a:lnTo>
                  <a:lnTo>
                    <a:pt x="89502" y="671830"/>
                  </a:lnTo>
                  <a:lnTo>
                    <a:pt x="77784" y="661670"/>
                  </a:lnTo>
                  <a:lnTo>
                    <a:pt x="36580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8" y="716692"/>
                  </a:moveTo>
                  <a:lnTo>
                    <a:pt x="160135" y="717550"/>
                  </a:lnTo>
                  <a:lnTo>
                    <a:pt x="160868" y="717550"/>
                  </a:lnTo>
                  <a:lnTo>
                    <a:pt x="160508" y="71669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08" y="704850"/>
                  </a:lnTo>
                  <a:lnTo>
                    <a:pt x="740212" y="708660"/>
                  </a:lnTo>
                  <a:lnTo>
                    <a:pt x="735262" y="709930"/>
                  </a:lnTo>
                  <a:lnTo>
                    <a:pt x="724452" y="712470"/>
                  </a:lnTo>
                  <a:lnTo>
                    <a:pt x="713246" y="716280"/>
                  </a:lnTo>
                  <a:lnTo>
                    <a:pt x="707113" y="717550"/>
                  </a:lnTo>
                  <a:lnTo>
                    <a:pt x="729929" y="717550"/>
                  </a:lnTo>
                  <a:lnTo>
                    <a:pt x="737175" y="716280"/>
                  </a:lnTo>
                  <a:lnTo>
                    <a:pt x="762808" y="713740"/>
                  </a:lnTo>
                  <a:lnTo>
                    <a:pt x="777872" y="712470"/>
                  </a:lnTo>
                  <a:lnTo>
                    <a:pt x="788233" y="711200"/>
                  </a:lnTo>
                  <a:lnTo>
                    <a:pt x="799760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26" y="702310"/>
                  </a:lnTo>
                  <a:lnTo>
                    <a:pt x="751635" y="699770"/>
                  </a:lnTo>
                  <a:lnTo>
                    <a:pt x="752109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75" y="687070"/>
                  </a:lnTo>
                  <a:lnTo>
                    <a:pt x="73680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0" y="715100"/>
                  </a:lnTo>
                  <a:lnTo>
                    <a:pt x="160481" y="716280"/>
                  </a:lnTo>
                  <a:lnTo>
                    <a:pt x="160508" y="71669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800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86" y="701040"/>
                  </a:lnTo>
                  <a:lnTo>
                    <a:pt x="156711" y="707390"/>
                  </a:lnTo>
                  <a:lnTo>
                    <a:pt x="164341" y="707390"/>
                  </a:lnTo>
                  <a:lnTo>
                    <a:pt x="168888" y="695960"/>
                  </a:lnTo>
                  <a:lnTo>
                    <a:pt x="171538" y="689610"/>
                  </a:lnTo>
                  <a:lnTo>
                    <a:pt x="172281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1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9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8" y="626110"/>
                  </a:lnTo>
                  <a:lnTo>
                    <a:pt x="797514" y="654050"/>
                  </a:lnTo>
                  <a:lnTo>
                    <a:pt x="790083" y="679450"/>
                  </a:lnTo>
                  <a:lnTo>
                    <a:pt x="777122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5" y="670560"/>
                  </a:lnTo>
                  <a:lnTo>
                    <a:pt x="800534" y="670560"/>
                  </a:lnTo>
                  <a:lnTo>
                    <a:pt x="804352" y="652780"/>
                  </a:lnTo>
                  <a:lnTo>
                    <a:pt x="805369" y="635000"/>
                  </a:lnTo>
                  <a:lnTo>
                    <a:pt x="805317" y="632460"/>
                  </a:lnTo>
                  <a:lnTo>
                    <a:pt x="803572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29" y="560070"/>
                  </a:lnTo>
                  <a:lnTo>
                    <a:pt x="776681" y="557530"/>
                  </a:lnTo>
                  <a:close/>
                </a:path>
                <a:path w="899794" h="904240">
                  <a:moveTo>
                    <a:pt x="741730" y="648970"/>
                  </a:moveTo>
                  <a:lnTo>
                    <a:pt x="739835" y="650240"/>
                  </a:lnTo>
                  <a:lnTo>
                    <a:pt x="738327" y="650240"/>
                  </a:lnTo>
                  <a:lnTo>
                    <a:pt x="737175" y="652780"/>
                  </a:lnTo>
                  <a:lnTo>
                    <a:pt x="737950" y="654050"/>
                  </a:lnTo>
                  <a:lnTo>
                    <a:pt x="740589" y="661670"/>
                  </a:lnTo>
                  <a:lnTo>
                    <a:pt x="747489" y="675640"/>
                  </a:lnTo>
                  <a:lnTo>
                    <a:pt x="751374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109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5991" y="678180"/>
                  </a:lnTo>
                  <a:lnTo>
                    <a:pt x="772776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35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3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41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65" y="648970"/>
                  </a:lnTo>
                  <a:lnTo>
                    <a:pt x="102961" y="662940"/>
                  </a:lnTo>
                  <a:lnTo>
                    <a:pt x="105959" y="678180"/>
                  </a:lnTo>
                  <a:lnTo>
                    <a:pt x="109906" y="693420"/>
                  </a:lnTo>
                  <a:lnTo>
                    <a:pt x="117035" y="693420"/>
                  </a:lnTo>
                  <a:lnTo>
                    <a:pt x="115869" y="689610"/>
                  </a:lnTo>
                  <a:lnTo>
                    <a:pt x="111232" y="670560"/>
                  </a:lnTo>
                  <a:lnTo>
                    <a:pt x="108215" y="652780"/>
                  </a:lnTo>
                  <a:lnTo>
                    <a:pt x="106956" y="636270"/>
                  </a:lnTo>
                  <a:lnTo>
                    <a:pt x="107065" y="623570"/>
                  </a:lnTo>
                  <a:lnTo>
                    <a:pt x="107133" y="619760"/>
                  </a:lnTo>
                  <a:lnTo>
                    <a:pt x="109019" y="604520"/>
                  </a:lnTo>
                  <a:lnTo>
                    <a:pt x="109722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4683" y="527050"/>
                  </a:lnTo>
                  <a:lnTo>
                    <a:pt x="52641" y="524510"/>
                  </a:lnTo>
                  <a:lnTo>
                    <a:pt x="55738" y="519430"/>
                  </a:lnTo>
                  <a:lnTo>
                    <a:pt x="46662" y="519430"/>
                  </a:lnTo>
                  <a:lnTo>
                    <a:pt x="45814" y="51816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0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46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52" y="683260"/>
                  </a:lnTo>
                  <a:lnTo>
                    <a:pt x="15149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36" y="673100"/>
                  </a:lnTo>
                  <a:lnTo>
                    <a:pt x="157821" y="668020"/>
                  </a:lnTo>
                  <a:lnTo>
                    <a:pt x="159748" y="664210"/>
                  </a:lnTo>
                  <a:lnTo>
                    <a:pt x="160481" y="662940"/>
                  </a:lnTo>
                  <a:lnTo>
                    <a:pt x="159748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61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61" y="635000"/>
                  </a:lnTo>
                  <a:lnTo>
                    <a:pt x="753531" y="638810"/>
                  </a:lnTo>
                  <a:lnTo>
                    <a:pt x="755384" y="642620"/>
                  </a:lnTo>
                  <a:lnTo>
                    <a:pt x="757782" y="643890"/>
                  </a:lnTo>
                  <a:lnTo>
                    <a:pt x="760201" y="646430"/>
                  </a:lnTo>
                  <a:lnTo>
                    <a:pt x="758842" y="652780"/>
                  </a:lnTo>
                  <a:lnTo>
                    <a:pt x="757353" y="659130"/>
                  </a:lnTo>
                  <a:lnTo>
                    <a:pt x="755721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17" y="666750"/>
                  </a:lnTo>
                  <a:lnTo>
                    <a:pt x="763915" y="660400"/>
                  </a:lnTo>
                  <a:lnTo>
                    <a:pt x="765391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50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61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8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89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95" y="673100"/>
                  </a:lnTo>
                  <a:lnTo>
                    <a:pt x="772776" y="673100"/>
                  </a:lnTo>
                  <a:lnTo>
                    <a:pt x="774472" y="671830"/>
                  </a:lnTo>
                  <a:lnTo>
                    <a:pt x="784723" y="660400"/>
                  </a:lnTo>
                  <a:lnTo>
                    <a:pt x="784723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40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5" y="670560"/>
                  </a:lnTo>
                  <a:lnTo>
                    <a:pt x="845601" y="647700"/>
                  </a:lnTo>
                  <a:lnTo>
                    <a:pt x="872829" y="600710"/>
                  </a:lnTo>
                  <a:lnTo>
                    <a:pt x="890469" y="561340"/>
                  </a:lnTo>
                  <a:lnTo>
                    <a:pt x="897392" y="509270"/>
                  </a:lnTo>
                  <a:lnTo>
                    <a:pt x="898846" y="488950"/>
                  </a:lnTo>
                  <a:lnTo>
                    <a:pt x="899097" y="48641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84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61" y="621030"/>
                  </a:lnTo>
                  <a:lnTo>
                    <a:pt x="122827" y="622300"/>
                  </a:lnTo>
                  <a:lnTo>
                    <a:pt x="124605" y="629920"/>
                  </a:lnTo>
                  <a:lnTo>
                    <a:pt x="126534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61" y="642620"/>
                  </a:lnTo>
                  <a:lnTo>
                    <a:pt x="132811" y="635000"/>
                  </a:lnTo>
                  <a:lnTo>
                    <a:pt x="130987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8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7005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18" y="645160"/>
                  </a:lnTo>
                  <a:lnTo>
                    <a:pt x="149832" y="641350"/>
                  </a:lnTo>
                  <a:lnTo>
                    <a:pt x="149832" y="638810"/>
                  </a:lnTo>
                  <a:lnTo>
                    <a:pt x="14678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5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0" y="599440"/>
                  </a:lnTo>
                  <a:lnTo>
                    <a:pt x="773289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35" y="627380"/>
                  </a:lnTo>
                  <a:lnTo>
                    <a:pt x="776755" y="631190"/>
                  </a:lnTo>
                  <a:lnTo>
                    <a:pt x="773289" y="635000"/>
                  </a:lnTo>
                  <a:lnTo>
                    <a:pt x="770274" y="637540"/>
                  </a:lnTo>
                  <a:lnTo>
                    <a:pt x="76964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9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68" y="566420"/>
                  </a:moveTo>
                  <a:lnTo>
                    <a:pt x="116377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2" y="601980"/>
                  </a:lnTo>
                  <a:lnTo>
                    <a:pt x="112534" y="591820"/>
                  </a:lnTo>
                  <a:lnTo>
                    <a:pt x="11769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6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21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82" y="502920"/>
                  </a:lnTo>
                  <a:lnTo>
                    <a:pt x="807835" y="515620"/>
                  </a:lnTo>
                  <a:lnTo>
                    <a:pt x="812767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84" y="562610"/>
                  </a:lnTo>
                  <a:lnTo>
                    <a:pt x="79691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72" y="57277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12" y="518160"/>
                  </a:lnTo>
                  <a:lnTo>
                    <a:pt x="815309" y="513080"/>
                  </a:lnTo>
                  <a:lnTo>
                    <a:pt x="802220" y="502920"/>
                  </a:lnTo>
                  <a:lnTo>
                    <a:pt x="784210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7" y="342900"/>
                  </a:lnTo>
                  <a:lnTo>
                    <a:pt x="767552" y="340360"/>
                  </a:lnTo>
                  <a:lnTo>
                    <a:pt x="762295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59" y="375920"/>
                  </a:lnTo>
                  <a:lnTo>
                    <a:pt x="126000" y="400050"/>
                  </a:lnTo>
                  <a:lnTo>
                    <a:pt x="117885" y="445770"/>
                  </a:lnTo>
                  <a:lnTo>
                    <a:pt x="95106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1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97" y="477520"/>
                  </a:lnTo>
                  <a:lnTo>
                    <a:pt x="47615" y="519430"/>
                  </a:lnTo>
                  <a:lnTo>
                    <a:pt x="55738" y="519430"/>
                  </a:lnTo>
                  <a:lnTo>
                    <a:pt x="60384" y="511810"/>
                  </a:lnTo>
                  <a:lnTo>
                    <a:pt x="64203" y="505460"/>
                  </a:lnTo>
                  <a:lnTo>
                    <a:pt x="67970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72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6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43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06" y="448310"/>
                  </a:lnTo>
                  <a:lnTo>
                    <a:pt x="93163" y="443230"/>
                  </a:lnTo>
                  <a:lnTo>
                    <a:pt x="95320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71" y="430530"/>
                  </a:lnTo>
                  <a:lnTo>
                    <a:pt x="10610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2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3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52" y="397510"/>
                  </a:lnTo>
                  <a:lnTo>
                    <a:pt x="119770" y="396240"/>
                  </a:lnTo>
                  <a:lnTo>
                    <a:pt x="120168" y="394970"/>
                  </a:lnTo>
                  <a:lnTo>
                    <a:pt x="109404" y="394970"/>
                  </a:lnTo>
                  <a:lnTo>
                    <a:pt x="11048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802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22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501" y="471170"/>
                  </a:lnTo>
                  <a:lnTo>
                    <a:pt x="806751" y="476250"/>
                  </a:lnTo>
                  <a:lnTo>
                    <a:pt x="813801" y="480060"/>
                  </a:lnTo>
                  <a:lnTo>
                    <a:pt x="817814" y="486410"/>
                  </a:lnTo>
                  <a:lnTo>
                    <a:pt x="821934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61" y="510540"/>
                  </a:lnTo>
                  <a:lnTo>
                    <a:pt x="824387" y="514350"/>
                  </a:lnTo>
                  <a:lnTo>
                    <a:pt x="82161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89" y="469900"/>
                  </a:lnTo>
                  <a:lnTo>
                    <a:pt x="803864" y="467360"/>
                  </a:lnTo>
                  <a:lnTo>
                    <a:pt x="796609" y="463550"/>
                  </a:lnTo>
                  <a:lnTo>
                    <a:pt x="788807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6" y="284480"/>
                  </a:lnTo>
                  <a:lnTo>
                    <a:pt x="20966" y="298450"/>
                  </a:lnTo>
                  <a:lnTo>
                    <a:pt x="15553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0" y="509270"/>
                  </a:lnTo>
                  <a:lnTo>
                    <a:pt x="3820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38" y="494030"/>
                  </a:lnTo>
                  <a:lnTo>
                    <a:pt x="49350" y="486410"/>
                  </a:lnTo>
                  <a:lnTo>
                    <a:pt x="42076" y="486410"/>
                  </a:lnTo>
                  <a:lnTo>
                    <a:pt x="35543" y="471170"/>
                  </a:lnTo>
                  <a:lnTo>
                    <a:pt x="22320" y="433070"/>
                  </a:lnTo>
                  <a:lnTo>
                    <a:pt x="11849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14" y="26162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7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10" y="383540"/>
                  </a:lnTo>
                  <a:lnTo>
                    <a:pt x="801100" y="388620"/>
                  </a:lnTo>
                  <a:lnTo>
                    <a:pt x="827992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91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79" y="448310"/>
                  </a:lnTo>
                  <a:lnTo>
                    <a:pt x="843109" y="448310"/>
                  </a:lnTo>
                  <a:lnTo>
                    <a:pt x="84213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409" y="384810"/>
                  </a:lnTo>
                  <a:lnTo>
                    <a:pt x="801351" y="378460"/>
                  </a:lnTo>
                  <a:lnTo>
                    <a:pt x="800702" y="370840"/>
                  </a:lnTo>
                  <a:lnTo>
                    <a:pt x="793885" y="370840"/>
                  </a:lnTo>
                  <a:lnTo>
                    <a:pt x="772991" y="346710"/>
                  </a:lnTo>
                  <a:lnTo>
                    <a:pt x="769727" y="342900"/>
                  </a:lnTo>
                  <a:close/>
                </a:path>
                <a:path w="899794" h="904240">
                  <a:moveTo>
                    <a:pt x="896186" y="459740"/>
                  </a:moveTo>
                  <a:lnTo>
                    <a:pt x="894291" y="459740"/>
                  </a:lnTo>
                  <a:lnTo>
                    <a:pt x="882283" y="466090"/>
                  </a:lnTo>
                  <a:lnTo>
                    <a:pt x="871079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91" y="487680"/>
                  </a:lnTo>
                  <a:lnTo>
                    <a:pt x="870468" y="481330"/>
                  </a:lnTo>
                  <a:lnTo>
                    <a:pt x="881113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097" y="466090"/>
                  </a:lnTo>
                  <a:lnTo>
                    <a:pt x="898971" y="464820"/>
                  </a:lnTo>
                  <a:lnTo>
                    <a:pt x="898846" y="461010"/>
                  </a:lnTo>
                  <a:lnTo>
                    <a:pt x="896186" y="459740"/>
                  </a:lnTo>
                  <a:close/>
                </a:path>
                <a:path w="899794" h="904240">
                  <a:moveTo>
                    <a:pt x="52614" y="261620"/>
                  </a:moveTo>
                  <a:lnTo>
                    <a:pt x="45385" y="261620"/>
                  </a:lnTo>
                  <a:lnTo>
                    <a:pt x="49049" y="269240"/>
                  </a:lnTo>
                  <a:lnTo>
                    <a:pt x="52428" y="276860"/>
                  </a:lnTo>
                  <a:lnTo>
                    <a:pt x="55573" y="284480"/>
                  </a:lnTo>
                  <a:lnTo>
                    <a:pt x="58536" y="293370"/>
                  </a:lnTo>
                  <a:lnTo>
                    <a:pt x="61954" y="302260"/>
                  </a:lnTo>
                  <a:lnTo>
                    <a:pt x="68807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3" y="373380"/>
                  </a:lnTo>
                  <a:lnTo>
                    <a:pt x="76858" y="393700"/>
                  </a:lnTo>
                  <a:lnTo>
                    <a:pt x="73985" y="414020"/>
                  </a:lnTo>
                  <a:lnTo>
                    <a:pt x="66148" y="434340"/>
                  </a:lnTo>
                  <a:lnTo>
                    <a:pt x="61695" y="443230"/>
                  </a:lnTo>
                  <a:lnTo>
                    <a:pt x="59064" y="449580"/>
                  </a:lnTo>
                  <a:lnTo>
                    <a:pt x="57224" y="453390"/>
                  </a:lnTo>
                  <a:lnTo>
                    <a:pt x="55144" y="458470"/>
                  </a:lnTo>
                  <a:lnTo>
                    <a:pt x="51872" y="466090"/>
                  </a:lnTo>
                  <a:lnTo>
                    <a:pt x="48606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50" y="486410"/>
                  </a:lnTo>
                  <a:lnTo>
                    <a:pt x="53366" y="478790"/>
                  </a:lnTo>
                  <a:lnTo>
                    <a:pt x="57315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4" y="379730"/>
                  </a:lnTo>
                  <a:lnTo>
                    <a:pt x="91916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87" y="359410"/>
                  </a:lnTo>
                  <a:lnTo>
                    <a:pt x="80619" y="351790"/>
                  </a:lnTo>
                  <a:lnTo>
                    <a:pt x="79855" y="346710"/>
                  </a:lnTo>
                  <a:lnTo>
                    <a:pt x="78714" y="336550"/>
                  </a:lnTo>
                  <a:lnTo>
                    <a:pt x="75373" y="3238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80" y="280670"/>
                  </a:lnTo>
                  <a:lnTo>
                    <a:pt x="57411" y="271780"/>
                  </a:lnTo>
                  <a:lnTo>
                    <a:pt x="53251" y="262890"/>
                  </a:lnTo>
                  <a:lnTo>
                    <a:pt x="52614" y="261620"/>
                  </a:lnTo>
                  <a:close/>
                </a:path>
                <a:path w="899794" h="904240">
                  <a:moveTo>
                    <a:pt x="8593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60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3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95" y="422910"/>
                  </a:lnTo>
                  <a:lnTo>
                    <a:pt x="762295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40" y="454660"/>
                  </a:lnTo>
                  <a:lnTo>
                    <a:pt x="804481" y="463550"/>
                  </a:lnTo>
                  <a:lnTo>
                    <a:pt x="808189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4985" y="431800"/>
                  </a:lnTo>
                  <a:lnTo>
                    <a:pt x="782451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41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41" y="435610"/>
                  </a:lnTo>
                  <a:close/>
                </a:path>
                <a:path w="899794" h="904240">
                  <a:moveTo>
                    <a:pt x="103425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14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10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25" y="447040"/>
                  </a:lnTo>
                  <a:close/>
                </a:path>
                <a:path w="899794" h="904240">
                  <a:moveTo>
                    <a:pt x="841668" y="233680"/>
                  </a:moveTo>
                  <a:lnTo>
                    <a:pt x="834136" y="233680"/>
                  </a:lnTo>
                  <a:lnTo>
                    <a:pt x="849647" y="264160"/>
                  </a:lnTo>
                  <a:lnTo>
                    <a:pt x="861177" y="293370"/>
                  </a:lnTo>
                  <a:lnTo>
                    <a:pt x="868615" y="321310"/>
                  </a:lnTo>
                  <a:lnTo>
                    <a:pt x="871698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79" y="448310"/>
                  </a:lnTo>
                  <a:lnTo>
                    <a:pt x="861202" y="430530"/>
                  </a:lnTo>
                  <a:lnTo>
                    <a:pt x="871928" y="403860"/>
                  </a:lnTo>
                  <a:lnTo>
                    <a:pt x="877725" y="377190"/>
                  </a:lnTo>
                  <a:lnTo>
                    <a:pt x="878689" y="347980"/>
                  </a:lnTo>
                  <a:lnTo>
                    <a:pt x="874982" y="318770"/>
                  </a:lnTo>
                  <a:lnTo>
                    <a:pt x="866754" y="288290"/>
                  </a:lnTo>
                  <a:lnTo>
                    <a:pt x="854036" y="256540"/>
                  </a:lnTo>
                  <a:lnTo>
                    <a:pt x="84166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1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599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74" y="392430"/>
                  </a:lnTo>
                  <a:lnTo>
                    <a:pt x="111163" y="393700"/>
                  </a:lnTo>
                  <a:lnTo>
                    <a:pt x="109404" y="394970"/>
                  </a:lnTo>
                  <a:lnTo>
                    <a:pt x="12016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6" y="375920"/>
                  </a:lnTo>
                  <a:lnTo>
                    <a:pt x="93070" y="374650"/>
                  </a:lnTo>
                  <a:lnTo>
                    <a:pt x="97830" y="369570"/>
                  </a:lnTo>
                  <a:lnTo>
                    <a:pt x="102671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7" y="170180"/>
                  </a:lnTo>
                  <a:lnTo>
                    <a:pt x="715898" y="204470"/>
                  </a:lnTo>
                  <a:lnTo>
                    <a:pt x="72462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5927" y="323850"/>
                  </a:lnTo>
                  <a:lnTo>
                    <a:pt x="794995" y="331470"/>
                  </a:lnTo>
                  <a:lnTo>
                    <a:pt x="794106" y="341630"/>
                  </a:lnTo>
                  <a:lnTo>
                    <a:pt x="793698" y="350520"/>
                  </a:lnTo>
                  <a:lnTo>
                    <a:pt x="793651" y="363220"/>
                  </a:lnTo>
                  <a:lnTo>
                    <a:pt x="793885" y="370840"/>
                  </a:lnTo>
                  <a:lnTo>
                    <a:pt x="800702" y="370840"/>
                  </a:lnTo>
                  <a:lnTo>
                    <a:pt x="800377" y="367030"/>
                  </a:lnTo>
                  <a:lnTo>
                    <a:pt x="800170" y="359410"/>
                  </a:lnTo>
                  <a:lnTo>
                    <a:pt x="803264" y="320040"/>
                  </a:lnTo>
                  <a:lnTo>
                    <a:pt x="808932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67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33364" y="212090"/>
                  </a:lnTo>
                  <a:lnTo>
                    <a:pt x="732987" y="212090"/>
                  </a:lnTo>
                  <a:lnTo>
                    <a:pt x="724233" y="203200"/>
                  </a:lnTo>
                  <a:lnTo>
                    <a:pt x="693598" y="15621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60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44" y="132080"/>
                  </a:lnTo>
                  <a:lnTo>
                    <a:pt x="124293" y="142240"/>
                  </a:lnTo>
                  <a:lnTo>
                    <a:pt x="99839" y="175260"/>
                  </a:lnTo>
                  <a:lnTo>
                    <a:pt x="87000" y="212090"/>
                  </a:lnTo>
                  <a:lnTo>
                    <a:pt x="81988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3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61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4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82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5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29" y="222250"/>
                  </a:moveTo>
                  <a:lnTo>
                    <a:pt x="831905" y="222250"/>
                  </a:lnTo>
                  <a:lnTo>
                    <a:pt x="807184" y="279400"/>
                  </a:lnTo>
                  <a:lnTo>
                    <a:pt x="805142" y="285750"/>
                  </a:lnTo>
                  <a:lnTo>
                    <a:pt x="803456" y="290830"/>
                  </a:lnTo>
                  <a:lnTo>
                    <a:pt x="801938" y="295910"/>
                  </a:lnTo>
                  <a:lnTo>
                    <a:pt x="808932" y="295910"/>
                  </a:lnTo>
                  <a:lnTo>
                    <a:pt x="809275" y="294640"/>
                  </a:lnTo>
                  <a:lnTo>
                    <a:pt x="813623" y="281940"/>
                  </a:lnTo>
                  <a:lnTo>
                    <a:pt x="834136" y="233680"/>
                  </a:lnTo>
                  <a:lnTo>
                    <a:pt x="841668" y="233680"/>
                  </a:lnTo>
                  <a:lnTo>
                    <a:pt x="836858" y="224790"/>
                  </a:lnTo>
                  <a:lnTo>
                    <a:pt x="835329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4" y="284480"/>
                  </a:lnTo>
                  <a:lnTo>
                    <a:pt x="129890" y="259080"/>
                  </a:lnTo>
                  <a:lnTo>
                    <a:pt x="165056" y="215900"/>
                  </a:lnTo>
                  <a:lnTo>
                    <a:pt x="18255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4" y="148590"/>
                  </a:lnTo>
                  <a:lnTo>
                    <a:pt x="196083" y="140970"/>
                  </a:lnTo>
                  <a:lnTo>
                    <a:pt x="197590" y="132080"/>
                  </a:lnTo>
                  <a:lnTo>
                    <a:pt x="212992" y="124460"/>
                  </a:lnTo>
                  <a:lnTo>
                    <a:pt x="215631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0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32" y="91440"/>
                  </a:lnTo>
                  <a:lnTo>
                    <a:pt x="692297" y="93980"/>
                  </a:lnTo>
                  <a:lnTo>
                    <a:pt x="724316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26" y="177800"/>
                  </a:lnTo>
                  <a:lnTo>
                    <a:pt x="780215" y="204470"/>
                  </a:lnTo>
                  <a:lnTo>
                    <a:pt x="782636" y="224790"/>
                  </a:lnTo>
                  <a:lnTo>
                    <a:pt x="783282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1" y="151130"/>
                  </a:lnTo>
                  <a:lnTo>
                    <a:pt x="750451" y="129540"/>
                  </a:lnTo>
                  <a:lnTo>
                    <a:pt x="728677" y="110490"/>
                  </a:lnTo>
                  <a:lnTo>
                    <a:pt x="706359" y="95250"/>
                  </a:lnTo>
                  <a:lnTo>
                    <a:pt x="695700" y="87630"/>
                  </a:lnTo>
                  <a:close/>
                </a:path>
                <a:path w="899794" h="904240">
                  <a:moveTo>
                    <a:pt x="416106" y="6350"/>
                  </a:moveTo>
                  <a:lnTo>
                    <a:pt x="413845" y="6350"/>
                  </a:lnTo>
                  <a:lnTo>
                    <a:pt x="397894" y="12700"/>
                  </a:lnTo>
                  <a:lnTo>
                    <a:pt x="381517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8" y="72390"/>
                  </a:lnTo>
                  <a:lnTo>
                    <a:pt x="225568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31" y="123190"/>
                  </a:lnTo>
                  <a:lnTo>
                    <a:pt x="21826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5" y="114300"/>
                  </a:lnTo>
                  <a:lnTo>
                    <a:pt x="316055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7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8" y="20320"/>
                  </a:lnTo>
                  <a:lnTo>
                    <a:pt x="411018" y="15240"/>
                  </a:lnTo>
                  <a:lnTo>
                    <a:pt x="417723" y="15240"/>
                  </a:lnTo>
                  <a:lnTo>
                    <a:pt x="418756" y="7620"/>
                  </a:lnTo>
                  <a:lnTo>
                    <a:pt x="416106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77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5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0" y="115570"/>
                  </a:lnTo>
                  <a:lnTo>
                    <a:pt x="303475" y="114300"/>
                  </a:lnTo>
                  <a:close/>
                </a:path>
                <a:path w="899794" h="904240">
                  <a:moveTo>
                    <a:pt x="499738" y="60960"/>
                  </a:moveTo>
                  <a:lnTo>
                    <a:pt x="490188" y="60960"/>
                  </a:lnTo>
                  <a:lnTo>
                    <a:pt x="495608" y="66040"/>
                  </a:lnTo>
                  <a:lnTo>
                    <a:pt x="502258" y="72390"/>
                  </a:lnTo>
                  <a:lnTo>
                    <a:pt x="508049" y="77470"/>
                  </a:lnTo>
                  <a:lnTo>
                    <a:pt x="510889" y="80010"/>
                  </a:lnTo>
                  <a:lnTo>
                    <a:pt x="499049" y="81280"/>
                  </a:lnTo>
                  <a:lnTo>
                    <a:pt x="487366" y="83820"/>
                  </a:lnTo>
                  <a:lnTo>
                    <a:pt x="475832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8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6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9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4" y="82550"/>
                  </a:lnTo>
                  <a:lnTo>
                    <a:pt x="511648" y="71120"/>
                  </a:lnTo>
                  <a:lnTo>
                    <a:pt x="499738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905" y="78740"/>
                  </a:lnTo>
                  <a:lnTo>
                    <a:pt x="672860" y="82550"/>
                  </a:lnTo>
                  <a:lnTo>
                    <a:pt x="672769" y="85090"/>
                  </a:lnTo>
                  <a:lnTo>
                    <a:pt x="672662" y="91440"/>
                  </a:lnTo>
                  <a:lnTo>
                    <a:pt x="672788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0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26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3" y="15240"/>
                  </a:moveTo>
                  <a:lnTo>
                    <a:pt x="411018" y="15240"/>
                  </a:lnTo>
                  <a:lnTo>
                    <a:pt x="409213" y="24130"/>
                  </a:lnTo>
                  <a:lnTo>
                    <a:pt x="406634" y="31750"/>
                  </a:lnTo>
                  <a:lnTo>
                    <a:pt x="385590" y="64770"/>
                  </a:lnTo>
                  <a:lnTo>
                    <a:pt x="348271" y="95250"/>
                  </a:lnTo>
                  <a:lnTo>
                    <a:pt x="302712" y="107950"/>
                  </a:lnTo>
                  <a:lnTo>
                    <a:pt x="290344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63" y="21590"/>
                  </a:lnTo>
                  <a:lnTo>
                    <a:pt x="417723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32" y="21590"/>
                  </a:lnTo>
                  <a:lnTo>
                    <a:pt x="575388" y="29210"/>
                  </a:lnTo>
                  <a:lnTo>
                    <a:pt x="585492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88" y="68580"/>
                  </a:lnTo>
                  <a:lnTo>
                    <a:pt x="626337" y="74930"/>
                  </a:lnTo>
                  <a:lnTo>
                    <a:pt x="630889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70" y="101600"/>
                  </a:lnTo>
                  <a:lnTo>
                    <a:pt x="611273" y="102870"/>
                  </a:lnTo>
                  <a:lnTo>
                    <a:pt x="663099" y="102870"/>
                  </a:lnTo>
                  <a:lnTo>
                    <a:pt x="661136" y="101600"/>
                  </a:lnTo>
                  <a:lnTo>
                    <a:pt x="658606" y="99060"/>
                  </a:lnTo>
                  <a:lnTo>
                    <a:pt x="630027" y="68580"/>
                  </a:lnTo>
                  <a:lnTo>
                    <a:pt x="626969" y="62230"/>
                  </a:lnTo>
                  <a:lnTo>
                    <a:pt x="626309" y="60960"/>
                  </a:lnTo>
                  <a:lnTo>
                    <a:pt x="625922" y="59690"/>
                  </a:lnTo>
                  <a:lnTo>
                    <a:pt x="625252" y="58420"/>
                  </a:lnTo>
                  <a:lnTo>
                    <a:pt x="624707" y="58420"/>
                  </a:lnTo>
                  <a:lnTo>
                    <a:pt x="618604" y="52070"/>
                  </a:lnTo>
                  <a:lnTo>
                    <a:pt x="612314" y="45720"/>
                  </a:lnTo>
                  <a:lnTo>
                    <a:pt x="605534" y="40640"/>
                  </a:lnTo>
                  <a:lnTo>
                    <a:pt x="597965" y="34290"/>
                  </a:lnTo>
                  <a:lnTo>
                    <a:pt x="555338" y="1524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41" y="2540"/>
                  </a:lnTo>
                  <a:lnTo>
                    <a:pt x="456592" y="12700"/>
                  </a:lnTo>
                  <a:lnTo>
                    <a:pt x="459571" y="20320"/>
                  </a:lnTo>
                  <a:lnTo>
                    <a:pt x="463382" y="27940"/>
                  </a:lnTo>
                  <a:lnTo>
                    <a:pt x="467948" y="35560"/>
                  </a:lnTo>
                  <a:lnTo>
                    <a:pt x="458620" y="40640"/>
                  </a:lnTo>
                  <a:lnTo>
                    <a:pt x="449920" y="45720"/>
                  </a:lnTo>
                  <a:lnTo>
                    <a:pt x="441844" y="50800"/>
                  </a:lnTo>
                  <a:lnTo>
                    <a:pt x="434389" y="57150"/>
                  </a:lnTo>
                  <a:lnTo>
                    <a:pt x="426809" y="62230"/>
                  </a:lnTo>
                  <a:lnTo>
                    <a:pt x="419978" y="69850"/>
                  </a:lnTo>
                  <a:lnTo>
                    <a:pt x="413795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51" y="87630"/>
                  </a:lnTo>
                  <a:lnTo>
                    <a:pt x="410410" y="87630"/>
                  </a:lnTo>
                  <a:lnTo>
                    <a:pt x="424050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4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7" y="85090"/>
                  </a:lnTo>
                  <a:lnTo>
                    <a:pt x="429251" y="83820"/>
                  </a:lnTo>
                  <a:lnTo>
                    <a:pt x="417394" y="81280"/>
                  </a:lnTo>
                  <a:lnTo>
                    <a:pt x="422045" y="76200"/>
                  </a:lnTo>
                  <a:lnTo>
                    <a:pt x="427076" y="71120"/>
                  </a:lnTo>
                  <a:lnTo>
                    <a:pt x="432556" y="67310"/>
                  </a:lnTo>
                  <a:lnTo>
                    <a:pt x="438556" y="62230"/>
                  </a:lnTo>
                  <a:lnTo>
                    <a:pt x="445945" y="57150"/>
                  </a:lnTo>
                  <a:lnTo>
                    <a:pt x="453980" y="52070"/>
                  </a:lnTo>
                  <a:lnTo>
                    <a:pt x="462666" y="45720"/>
                  </a:lnTo>
                  <a:lnTo>
                    <a:pt x="472010" y="40640"/>
                  </a:lnTo>
                  <a:lnTo>
                    <a:pt x="479668" y="40640"/>
                  </a:lnTo>
                  <a:lnTo>
                    <a:pt x="478492" y="39370"/>
                  </a:lnTo>
                  <a:lnTo>
                    <a:pt x="47802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8" y="40640"/>
                  </a:moveTo>
                  <a:lnTo>
                    <a:pt x="472010" y="40640"/>
                  </a:lnTo>
                  <a:lnTo>
                    <a:pt x="472534" y="41910"/>
                  </a:lnTo>
                  <a:lnTo>
                    <a:pt x="48057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18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38" y="60960"/>
                  </a:lnTo>
                  <a:lnTo>
                    <a:pt x="493783" y="55880"/>
                  </a:lnTo>
                  <a:lnTo>
                    <a:pt x="479668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8" y="10775814"/>
              <a:ext cx="158277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23" y="10787196"/>
              <a:ext cx="16202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28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27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27" y="194983"/>
                  </a:lnTo>
                  <a:lnTo>
                    <a:pt x="489927" y="184823"/>
                  </a:lnTo>
                  <a:lnTo>
                    <a:pt x="489927" y="169583"/>
                  </a:lnTo>
                  <a:lnTo>
                    <a:pt x="489927" y="42583"/>
                  </a:lnTo>
                  <a:lnTo>
                    <a:pt x="489927" y="26073"/>
                  </a:lnTo>
                  <a:close/>
                </a:path>
                <a:path w="513080" h="560704">
                  <a:moveTo>
                    <a:pt x="512775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27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687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83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75" y="420712"/>
                  </a:lnTo>
                  <a:lnTo>
                    <a:pt x="512775" y="10668"/>
                  </a:lnTo>
                  <a:lnTo>
                    <a:pt x="5127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065089" y="10538779"/>
              <a:ext cx="160141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773350" y="10538779"/>
              <a:ext cx="160906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2592172"/>
            <a:ext cx="20104100" cy="7232650"/>
            <a:chOff x="0" y="2592172"/>
            <a:chExt cx="20104100" cy="723265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2592172"/>
              <a:ext cx="20104099" cy="7232449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2680546"/>
              <a:ext cx="20104100" cy="6911340"/>
            </a:xfrm>
            <a:custGeom>
              <a:avLst/>
              <a:gdLst/>
              <a:ahLst/>
              <a:cxnLst/>
              <a:rect l="l" t="t" r="r" b="b"/>
              <a:pathLst>
                <a:path w="20104100" h="6911340">
                  <a:moveTo>
                    <a:pt x="20104099" y="0"/>
                  </a:moveTo>
                  <a:lnTo>
                    <a:pt x="20104099" y="6910784"/>
                  </a:lnTo>
                  <a:lnTo>
                    <a:pt x="0" y="6910784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3521223" y="2974385"/>
            <a:ext cx="14751685" cy="63392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z="4950" spc="-5" dirty="0">
                <a:solidFill>
                  <a:srgbClr val="FFFFFF"/>
                </a:solidFill>
                <a:latin typeface="Century Gothic"/>
                <a:cs typeface="Century Gothic"/>
              </a:rPr>
              <a:t>Μαθητές</a:t>
            </a:r>
            <a:endParaRPr sz="4950" dirty="0">
              <a:latin typeface="Century Gothic"/>
              <a:cs typeface="Century Gothic"/>
            </a:endParaRPr>
          </a:p>
          <a:p>
            <a:pPr marL="12700">
              <a:lnSpc>
                <a:spcPts val="4280"/>
              </a:lnSpc>
              <a:spcBef>
                <a:spcPts val="254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2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 self tests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/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εβδομάδα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διατίθενται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δωρεάν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από το κράτος</a:t>
            </a:r>
            <a:endParaRPr sz="3700" dirty="0">
              <a:latin typeface="Century Gothic"/>
              <a:cs typeface="Century Gothic"/>
            </a:endParaRPr>
          </a:p>
          <a:p>
            <a:pPr marL="12700">
              <a:lnSpc>
                <a:spcPts val="4280"/>
              </a:lnSpc>
            </a:pP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δηλώνονται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υποχρεωτικά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στην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πλατφόρμα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self-testing.gov.gr.</a:t>
            </a:r>
            <a:endParaRPr sz="37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2555"/>
              </a:spcBef>
            </a:pPr>
            <a:r>
              <a:rPr sz="4950" spc="-10" dirty="0">
                <a:solidFill>
                  <a:srgbClr val="FFFFFF"/>
                </a:solidFill>
                <a:latin typeface="Century Gothic"/>
                <a:cs typeface="Century Gothic"/>
              </a:rPr>
              <a:t>Φοιτητές</a:t>
            </a:r>
            <a:endParaRPr sz="4950" dirty="0">
              <a:latin typeface="Century Gothic"/>
              <a:cs typeface="Century Gothic"/>
            </a:endParaRPr>
          </a:p>
          <a:p>
            <a:pPr marL="12700" marR="123189">
              <a:lnSpc>
                <a:spcPts val="4120"/>
              </a:lnSpc>
              <a:spcBef>
                <a:spcPts val="66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2 εργαστηριακά rapid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tests αντιγόνου /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εβδομάδα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πραγματοποιούνται αποκλειστικά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σε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ιδιωτικά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διαγνωστικά κέντρα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δαπάνη του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φοιτητή 10 ευρώ/τεστ.</a:t>
            </a:r>
            <a:endParaRPr sz="3700" dirty="0">
              <a:latin typeface="Century Gothic"/>
              <a:cs typeface="Century Gothic"/>
            </a:endParaRPr>
          </a:p>
          <a:p>
            <a:pPr marL="12700" marR="1122680">
              <a:lnSpc>
                <a:spcPts val="4120"/>
              </a:lnSpc>
              <a:spcBef>
                <a:spcPts val="830"/>
              </a:spcBef>
            </a:pP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Αποδεικνύεται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ψηφιακή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 αρνητικού τεστ 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το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gov.gr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ελέγχεται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με την εφαρμογή covid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free app από τις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αρχές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των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πανεπιστημίων)</a:t>
            </a:r>
            <a:endParaRPr sz="37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9" y="715445"/>
            <a:ext cx="8691791" cy="223202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l-GR" sz="7200" spc="10" dirty="0" err="1" smtClean="0"/>
              <a:t>Ανεμβολίαστοι</a:t>
            </a:r>
            <a:r>
              <a:rPr lang="el-GR" sz="7200" spc="10" dirty="0" smtClean="0"/>
              <a:t> </a:t>
            </a:r>
            <a:r>
              <a:rPr sz="7200" b="1" spc="10" dirty="0" smtClean="0"/>
              <a:t>Μα</a:t>
            </a:r>
            <a:r>
              <a:rPr sz="7200" b="1" spc="10" dirty="0" err="1" smtClean="0"/>
              <a:t>θητές-Φοιτητές</a:t>
            </a:r>
            <a:endParaRPr sz="7200" b="1" spc="1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4723207"/>
            <a:ext cx="2853690" cy="2970530"/>
            <a:chOff x="0" y="4723207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4723207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4811371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255461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283441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6"/>
                  </a:lnTo>
                  <a:lnTo>
                    <a:pt x="9161" y="71023"/>
                  </a:lnTo>
                  <a:lnTo>
                    <a:pt x="0" y="116101"/>
                  </a:lnTo>
                  <a:lnTo>
                    <a:pt x="0" y="1588883"/>
                  </a:lnTo>
                  <a:lnTo>
                    <a:pt x="9161" y="1633967"/>
                  </a:lnTo>
                  <a:lnTo>
                    <a:pt x="34107" y="1670887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7"/>
                  </a:lnTo>
                  <a:lnTo>
                    <a:pt x="536111" y="1633967"/>
                  </a:lnTo>
                  <a:lnTo>
                    <a:pt x="545271" y="1588883"/>
                  </a:lnTo>
                  <a:lnTo>
                    <a:pt x="545271" y="116101"/>
                  </a:lnTo>
                  <a:lnTo>
                    <a:pt x="536111" y="71023"/>
                  </a:lnTo>
                  <a:lnTo>
                    <a:pt x="511168" y="34106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5707139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89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9"/>
                  </a:lnTo>
                  <a:lnTo>
                    <a:pt x="20219" y="572872"/>
                  </a:lnTo>
                  <a:lnTo>
                    <a:pt x="42142" y="587664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4"/>
                  </a:lnTo>
                  <a:lnTo>
                    <a:pt x="222914" y="572872"/>
                  </a:lnTo>
                  <a:lnTo>
                    <a:pt x="237706" y="550949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5735119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10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52"/>
                  </a:lnTo>
                  <a:lnTo>
                    <a:pt x="3233" y="512062"/>
                  </a:lnTo>
                  <a:lnTo>
                    <a:pt x="12037" y="525093"/>
                  </a:lnTo>
                  <a:lnTo>
                    <a:pt x="25068" y="533900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0"/>
                  </a:lnTo>
                  <a:lnTo>
                    <a:pt x="175145" y="525093"/>
                  </a:lnTo>
                  <a:lnTo>
                    <a:pt x="183953" y="512062"/>
                  </a:lnTo>
                  <a:lnTo>
                    <a:pt x="187188" y="496152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5899930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522508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9"/>
                  </a:lnTo>
                  <a:lnTo>
                    <a:pt x="48866" y="48867"/>
                  </a:lnTo>
                  <a:lnTo>
                    <a:pt x="22778" y="82634"/>
                  </a:lnTo>
                  <a:lnTo>
                    <a:pt x="5959" y="122489"/>
                  </a:lnTo>
                  <a:lnTo>
                    <a:pt x="0" y="166843"/>
                  </a:lnTo>
                  <a:lnTo>
                    <a:pt x="5959" y="211195"/>
                  </a:lnTo>
                  <a:lnTo>
                    <a:pt x="22778" y="251048"/>
                  </a:lnTo>
                  <a:lnTo>
                    <a:pt x="48866" y="284813"/>
                  </a:lnTo>
                  <a:lnTo>
                    <a:pt x="82631" y="310899"/>
                  </a:lnTo>
                  <a:lnTo>
                    <a:pt x="122483" y="327716"/>
                  </a:lnTo>
                  <a:lnTo>
                    <a:pt x="166832" y="333675"/>
                  </a:lnTo>
                  <a:lnTo>
                    <a:pt x="211185" y="327716"/>
                  </a:lnTo>
                  <a:lnTo>
                    <a:pt x="251041" y="310899"/>
                  </a:lnTo>
                  <a:lnTo>
                    <a:pt x="284808" y="284813"/>
                  </a:lnTo>
                  <a:lnTo>
                    <a:pt x="310896" y="251048"/>
                  </a:lnTo>
                  <a:lnTo>
                    <a:pt x="327715" y="211195"/>
                  </a:lnTo>
                  <a:lnTo>
                    <a:pt x="333675" y="166843"/>
                  </a:lnTo>
                  <a:lnTo>
                    <a:pt x="327715" y="122489"/>
                  </a:lnTo>
                  <a:lnTo>
                    <a:pt x="310896" y="82634"/>
                  </a:lnTo>
                  <a:lnTo>
                    <a:pt x="284808" y="48867"/>
                  </a:lnTo>
                  <a:lnTo>
                    <a:pt x="251041" y="22779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6640515"/>
              <a:ext cx="97661" cy="97661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046609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2"/>
                  </a:lnTo>
                  <a:lnTo>
                    <a:pt x="130270" y="80035"/>
                  </a:lnTo>
                  <a:lnTo>
                    <a:pt x="96963" y="128169"/>
                  </a:lnTo>
                  <a:lnTo>
                    <a:pt x="62186" y="183345"/>
                  </a:lnTo>
                  <a:lnTo>
                    <a:pt x="31035" y="240722"/>
                  </a:lnTo>
                  <a:lnTo>
                    <a:pt x="8608" y="295461"/>
                  </a:lnTo>
                  <a:lnTo>
                    <a:pt x="0" y="342722"/>
                  </a:lnTo>
                  <a:lnTo>
                    <a:pt x="5060" y="386524"/>
                  </a:lnTo>
                  <a:lnTo>
                    <a:pt x="19469" y="426760"/>
                  </a:lnTo>
                  <a:lnTo>
                    <a:pt x="42069" y="462276"/>
                  </a:lnTo>
                  <a:lnTo>
                    <a:pt x="71705" y="491912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2"/>
                  </a:lnTo>
                  <a:lnTo>
                    <a:pt x="340431" y="462276"/>
                  </a:lnTo>
                  <a:lnTo>
                    <a:pt x="363032" y="426760"/>
                  </a:lnTo>
                  <a:lnTo>
                    <a:pt x="377441" y="386524"/>
                  </a:lnTo>
                  <a:lnTo>
                    <a:pt x="382501" y="342722"/>
                  </a:lnTo>
                  <a:lnTo>
                    <a:pt x="373893" y="295461"/>
                  </a:lnTo>
                  <a:lnTo>
                    <a:pt x="351465" y="240722"/>
                  </a:lnTo>
                  <a:lnTo>
                    <a:pt x="320315" y="183345"/>
                  </a:lnTo>
                  <a:lnTo>
                    <a:pt x="285538" y="128169"/>
                  </a:lnTo>
                  <a:lnTo>
                    <a:pt x="252231" y="80035"/>
                  </a:lnTo>
                  <a:lnTo>
                    <a:pt x="225490" y="43782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085994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368648"/>
              <a:ext cx="93703" cy="135071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5866529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5">
                  <a:moveTo>
                    <a:pt x="53670" y="188366"/>
                  </a:moveTo>
                  <a:lnTo>
                    <a:pt x="0" y="188366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45"/>
                  </a:lnTo>
                  <a:lnTo>
                    <a:pt x="31508" y="260845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66"/>
                  </a:lnTo>
                  <a:close/>
                </a:path>
                <a:path w="227965" h="603885">
                  <a:moveTo>
                    <a:pt x="59042" y="3225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16"/>
                  </a:lnTo>
                  <a:lnTo>
                    <a:pt x="25577" y="72351"/>
                  </a:lnTo>
                  <a:lnTo>
                    <a:pt x="39801" y="74739"/>
                  </a:lnTo>
                  <a:lnTo>
                    <a:pt x="48615" y="74739"/>
                  </a:lnTo>
                  <a:lnTo>
                    <a:pt x="55499" y="73025"/>
                  </a:lnTo>
                  <a:lnTo>
                    <a:pt x="58940" y="71297"/>
                  </a:lnTo>
                  <a:lnTo>
                    <a:pt x="56997" y="63881"/>
                  </a:lnTo>
                  <a:lnTo>
                    <a:pt x="53238" y="65709"/>
                  </a:lnTo>
                  <a:lnTo>
                    <a:pt x="47434" y="66890"/>
                  </a:lnTo>
                  <a:lnTo>
                    <a:pt x="41719" y="66890"/>
                  </a:lnTo>
                  <a:lnTo>
                    <a:pt x="29933" y="64833"/>
                  </a:lnTo>
                  <a:lnTo>
                    <a:pt x="21196" y="58978"/>
                  </a:lnTo>
                  <a:lnTo>
                    <a:pt x="15748" y="49784"/>
                  </a:lnTo>
                  <a:lnTo>
                    <a:pt x="13881" y="37744"/>
                  </a:lnTo>
                  <a:lnTo>
                    <a:pt x="15913" y="25044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48"/>
                  </a:lnTo>
                  <a:lnTo>
                    <a:pt x="48183" y="7848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25"/>
                  </a:lnTo>
                  <a:close/>
                </a:path>
                <a:path w="227965" h="603885">
                  <a:moveTo>
                    <a:pt x="227545" y="582879"/>
                  </a:moveTo>
                  <a:lnTo>
                    <a:pt x="199059" y="557707"/>
                  </a:lnTo>
                  <a:lnTo>
                    <a:pt x="194652" y="554380"/>
                  </a:lnTo>
                  <a:lnTo>
                    <a:pt x="194652" y="542645"/>
                  </a:lnTo>
                  <a:lnTo>
                    <a:pt x="198412" y="536740"/>
                  </a:lnTo>
                  <a:lnTo>
                    <a:pt x="214858" y="536740"/>
                  </a:lnTo>
                  <a:lnTo>
                    <a:pt x="219710" y="538886"/>
                  </a:lnTo>
                  <a:lnTo>
                    <a:pt x="222059" y="540181"/>
                  </a:lnTo>
                  <a:lnTo>
                    <a:pt x="224650" y="532549"/>
                  </a:lnTo>
                  <a:lnTo>
                    <a:pt x="221424" y="530720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00"/>
                  </a:lnTo>
                  <a:lnTo>
                    <a:pt x="196342" y="565670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61"/>
                  </a:lnTo>
                  <a:lnTo>
                    <a:pt x="183680" y="599109"/>
                  </a:lnTo>
                  <a:lnTo>
                    <a:pt x="187553" y="601700"/>
                  </a:lnTo>
                  <a:lnTo>
                    <a:pt x="195186" y="603732"/>
                  </a:lnTo>
                  <a:lnTo>
                    <a:pt x="202171" y="603732"/>
                  </a:lnTo>
                  <a:lnTo>
                    <a:pt x="213347" y="602043"/>
                  </a:lnTo>
                  <a:lnTo>
                    <a:pt x="221272" y="597496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883860"/>
            <a:ext cx="20104100" cy="5941060"/>
            <a:chOff x="0" y="3883860"/>
            <a:chExt cx="20104100" cy="5941060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3883860"/>
              <a:ext cx="20104099" cy="594076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48C1B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>
            <a:spLocks noGrp="1"/>
          </p:cNvSpPr>
          <p:nvPr>
            <p:ph type="body" idx="1"/>
          </p:nvPr>
        </p:nvSpPr>
        <p:spPr>
          <a:xfrm>
            <a:off x="843766" y="4410093"/>
            <a:ext cx="18416567" cy="490070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2689860" marR="135890">
              <a:lnSpc>
                <a:spcPts val="4120"/>
              </a:lnSpc>
              <a:spcBef>
                <a:spcPts val="515"/>
              </a:spcBef>
            </a:pPr>
            <a:r>
              <a:rPr b="1" spc="5" dirty="0">
                <a:latin typeface="Century Gothic"/>
                <a:cs typeface="Century Gothic"/>
              </a:rPr>
              <a:t>1 εργαστηριακό rapid </a:t>
            </a:r>
            <a:r>
              <a:rPr b="1" dirty="0">
                <a:latin typeface="Century Gothic"/>
                <a:cs typeface="Century Gothic"/>
              </a:rPr>
              <a:t>test </a:t>
            </a:r>
            <a:r>
              <a:rPr b="1" spc="5" dirty="0">
                <a:latin typeface="Century Gothic"/>
                <a:cs typeface="Century Gothic"/>
              </a:rPr>
              <a:t>έως </a:t>
            </a:r>
            <a:r>
              <a:rPr b="1" dirty="0">
                <a:latin typeface="Century Gothic"/>
                <a:cs typeface="Century Gothic"/>
              </a:rPr>
              <a:t>48 ώρες </a:t>
            </a:r>
            <a:r>
              <a:rPr b="1" spc="5" dirty="0">
                <a:latin typeface="Century Gothic"/>
                <a:cs typeface="Century Gothic"/>
              </a:rPr>
              <a:t>πριν </a:t>
            </a:r>
            <a:r>
              <a:rPr b="1" dirty="0">
                <a:latin typeface="Century Gothic"/>
                <a:cs typeface="Century Gothic"/>
              </a:rPr>
              <a:t>το ταξίδι </a:t>
            </a:r>
            <a:r>
              <a:rPr spc="-5" dirty="0" smtClean="0"/>
              <a:t>για </a:t>
            </a:r>
            <a:r>
              <a:rPr spc="-1010" dirty="0" smtClean="0"/>
              <a:t> </a:t>
            </a:r>
            <a:r>
              <a:rPr spc="5" dirty="0"/>
              <a:t>τους</a:t>
            </a:r>
            <a:r>
              <a:rPr spc="-5" dirty="0"/>
              <a:t> </a:t>
            </a:r>
            <a:r>
              <a:rPr spc="5" dirty="0"/>
              <a:t>ενηλίκους</a:t>
            </a:r>
            <a:r>
              <a:rPr dirty="0"/>
              <a:t> και </a:t>
            </a:r>
            <a:r>
              <a:rPr spc="5" dirty="0"/>
              <a:t>τους</a:t>
            </a:r>
            <a:r>
              <a:rPr spc="-5" dirty="0"/>
              <a:t> </a:t>
            </a:r>
            <a:r>
              <a:rPr dirty="0"/>
              <a:t>ανηλίκους 12-17 </a:t>
            </a:r>
            <a:r>
              <a:rPr spc="5" dirty="0" smtClean="0"/>
              <a:t>ετών</a:t>
            </a:r>
            <a:r>
              <a:rPr lang="en-US" spc="5" dirty="0" smtClean="0"/>
              <a:t>, </a:t>
            </a:r>
            <a:r>
              <a:rPr lang="el-GR" spc="5" dirty="0"/>
              <a:t>που πραγματοποιείται έως 48  ώρες πριν το ταξίδι αποκλειστικά σε ιδιωτικά διαγνωστικά κέντρα με  δαπάνη του ταξιδιώτη 10 ευρώ /τεστ. Αποδεικνύεται με υποχρεωτική  επίδειξη βεβαίωσης αρνητικής διάγνωσης από το gov.gr στο </a:t>
            </a:r>
            <a:r>
              <a:rPr lang="el-GR" spc="5" dirty="0" err="1"/>
              <a:t>check</a:t>
            </a:r>
            <a:r>
              <a:rPr lang="el-GR" spc="5" dirty="0"/>
              <a:t>-in  κάθε μεταφορικού μέσου και έλεγχο γνησιότητας με την εφαρμογή  </a:t>
            </a:r>
            <a:r>
              <a:rPr lang="el-GR" spc="5" dirty="0" err="1"/>
              <a:t>covid</a:t>
            </a:r>
            <a:r>
              <a:rPr lang="el-GR" spc="5" dirty="0"/>
              <a:t> </a:t>
            </a:r>
            <a:r>
              <a:rPr lang="el-GR" spc="5" dirty="0" err="1"/>
              <a:t>free</a:t>
            </a:r>
            <a:r>
              <a:rPr lang="el-GR" spc="5" dirty="0"/>
              <a:t> </a:t>
            </a:r>
            <a:r>
              <a:rPr lang="el-GR" spc="5" dirty="0" err="1"/>
              <a:t>app</a:t>
            </a:r>
            <a:r>
              <a:rPr lang="el-GR" spc="5" dirty="0"/>
              <a:t> από τον ιδιώτη.</a:t>
            </a:r>
          </a:p>
          <a:p>
            <a:pPr marL="2689860" marR="5080">
              <a:lnSpc>
                <a:spcPts val="4120"/>
              </a:lnSpc>
              <a:spcBef>
                <a:spcPts val="825"/>
              </a:spcBef>
            </a:pPr>
            <a:r>
              <a:rPr b="1" dirty="0" smtClean="0">
                <a:latin typeface="Century Gothic"/>
                <a:cs typeface="Century Gothic"/>
              </a:rPr>
              <a:t>Self </a:t>
            </a:r>
            <a:r>
              <a:rPr b="1" dirty="0">
                <a:latin typeface="Century Gothic"/>
                <a:cs typeface="Century Gothic"/>
              </a:rPr>
              <a:t>test για τους ανηλίκους </a:t>
            </a:r>
            <a:r>
              <a:rPr b="1" dirty="0" smtClean="0">
                <a:latin typeface="Century Gothic"/>
                <a:cs typeface="Century Gothic"/>
              </a:rPr>
              <a:t>5-1</a:t>
            </a:r>
            <a:r>
              <a:rPr lang="el-GR" b="1" dirty="0" smtClean="0">
                <a:latin typeface="Century Gothic"/>
                <a:cs typeface="Century Gothic"/>
              </a:rPr>
              <a:t>1</a:t>
            </a:r>
            <a:r>
              <a:rPr b="1" dirty="0" smtClean="0">
                <a:latin typeface="Century Gothic"/>
                <a:cs typeface="Century Gothic"/>
              </a:rPr>
              <a:t> </a:t>
            </a:r>
            <a:r>
              <a:rPr b="1" spc="5" dirty="0" err="1" smtClean="0">
                <a:latin typeface="Century Gothic"/>
                <a:cs typeface="Century Gothic"/>
              </a:rPr>
              <a:t>ετών</a:t>
            </a:r>
            <a:r>
              <a:rPr lang="el-GR" b="1" spc="5" dirty="0" smtClean="0"/>
              <a:t> (παρέχεται δωρεάν από το Κράτος ή αγορά από το φαρμακείο)</a:t>
            </a:r>
            <a:endParaRPr spc="-5" dirty="0"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1207858" y="739829"/>
            <a:ext cx="18034635" cy="3049905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 algn="just">
              <a:lnSpc>
                <a:spcPts val="8000"/>
              </a:lnSpc>
              <a:spcBef>
                <a:spcPts val="10"/>
              </a:spcBef>
            </a:pPr>
            <a:r>
              <a:rPr lang="el-GR" sz="6500" spc="5" dirty="0" err="1" smtClean="0"/>
              <a:t>Ανεμβολίαστοι</a:t>
            </a:r>
            <a:r>
              <a:rPr lang="el-GR" sz="6500" spc="5" dirty="0" smtClean="0"/>
              <a:t> </a:t>
            </a:r>
            <a:r>
              <a:rPr lang="el-GR" sz="6500" spc="5" dirty="0"/>
              <a:t>τ</a:t>
            </a:r>
            <a:r>
              <a:rPr sz="6500" spc="5" dirty="0" smtClean="0"/>
              <a:t>α</a:t>
            </a:r>
            <a:r>
              <a:rPr sz="6500" spc="5" dirty="0" err="1" smtClean="0"/>
              <a:t>ξιδιώτες</a:t>
            </a:r>
            <a:r>
              <a:rPr sz="6500" spc="5" dirty="0" smtClean="0"/>
              <a:t> </a:t>
            </a:r>
            <a:r>
              <a:rPr sz="6500" dirty="0"/>
              <a:t>προς </a:t>
            </a:r>
            <a:r>
              <a:rPr sz="6500" spc="5" dirty="0"/>
              <a:t>όλους τους ηπειρωτικούς και </a:t>
            </a:r>
            <a:r>
              <a:rPr sz="6500" spc="-1785" dirty="0"/>
              <a:t> </a:t>
            </a:r>
            <a:r>
              <a:rPr sz="6500" dirty="0" err="1"/>
              <a:t>νησιωτικούς</a:t>
            </a:r>
            <a:r>
              <a:rPr sz="6500" dirty="0"/>
              <a:t> </a:t>
            </a:r>
            <a:r>
              <a:rPr sz="6500" spc="-5" dirty="0" smtClean="0"/>
              <a:t>π</a:t>
            </a:r>
            <a:r>
              <a:rPr sz="6500" spc="-5" dirty="0" err="1" smtClean="0"/>
              <a:t>ροορισμούς</a:t>
            </a:r>
            <a:r>
              <a:rPr lang="el-GR" sz="6500" spc="-5" dirty="0"/>
              <a:t> </a:t>
            </a:r>
            <a:r>
              <a:rPr sz="6500" spc="5" dirty="0" err="1" smtClean="0"/>
              <a:t>με</a:t>
            </a:r>
            <a:r>
              <a:rPr sz="6500" spc="5" dirty="0" smtClean="0"/>
              <a:t> </a:t>
            </a:r>
            <a:r>
              <a:rPr sz="6500" spc="-1785" dirty="0" smtClean="0"/>
              <a:t> </a:t>
            </a:r>
            <a:r>
              <a:rPr sz="6500" dirty="0"/>
              <a:t>αεροπλάνο,</a:t>
            </a:r>
            <a:r>
              <a:rPr sz="6500" spc="-5" dirty="0"/>
              <a:t> πλοίο, </a:t>
            </a:r>
            <a:r>
              <a:rPr sz="6500" spc="5" dirty="0"/>
              <a:t>τρένο και ΚΤΕΛ</a:t>
            </a:r>
            <a:endParaRPr sz="6500" dirty="0"/>
          </a:p>
        </p:txBody>
      </p:sp>
      <p:grpSp>
        <p:nvGrpSpPr>
          <p:cNvPr id="32" name="object 32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3" name="object 3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864940" y="5668652"/>
              <a:ext cx="601345" cy="1761489"/>
            </a:xfrm>
            <a:custGeom>
              <a:avLst/>
              <a:gdLst/>
              <a:ahLst/>
              <a:cxnLst/>
              <a:rect l="l" t="t" r="r" b="b"/>
              <a:pathLst>
                <a:path w="601344" h="1761490">
                  <a:moveTo>
                    <a:pt x="457148" y="0"/>
                  </a:moveTo>
                  <a:lnTo>
                    <a:pt x="144079" y="0"/>
                  </a:lnTo>
                  <a:lnTo>
                    <a:pt x="98589" y="7357"/>
                  </a:lnTo>
                  <a:lnTo>
                    <a:pt x="59044" y="27836"/>
                  </a:lnTo>
                  <a:lnTo>
                    <a:pt x="27836" y="59044"/>
                  </a:lnTo>
                  <a:lnTo>
                    <a:pt x="7357" y="98589"/>
                  </a:lnTo>
                  <a:lnTo>
                    <a:pt x="0" y="144079"/>
                  </a:lnTo>
                  <a:lnTo>
                    <a:pt x="0" y="1616861"/>
                  </a:lnTo>
                  <a:lnTo>
                    <a:pt x="7357" y="1662357"/>
                  </a:lnTo>
                  <a:lnTo>
                    <a:pt x="27836" y="1701905"/>
                  </a:lnTo>
                  <a:lnTo>
                    <a:pt x="59044" y="1733114"/>
                  </a:lnTo>
                  <a:lnTo>
                    <a:pt x="98589" y="1753593"/>
                  </a:lnTo>
                  <a:lnTo>
                    <a:pt x="144079" y="1760951"/>
                  </a:lnTo>
                  <a:lnTo>
                    <a:pt x="457148" y="1760951"/>
                  </a:lnTo>
                  <a:lnTo>
                    <a:pt x="502638" y="1753593"/>
                  </a:lnTo>
                  <a:lnTo>
                    <a:pt x="542183" y="1733114"/>
                  </a:lnTo>
                  <a:lnTo>
                    <a:pt x="573391" y="1701905"/>
                  </a:lnTo>
                  <a:lnTo>
                    <a:pt x="593870" y="1662357"/>
                  </a:lnTo>
                  <a:lnTo>
                    <a:pt x="601227" y="1616861"/>
                  </a:lnTo>
                  <a:lnTo>
                    <a:pt x="601227" y="144079"/>
                  </a:lnTo>
                  <a:lnTo>
                    <a:pt x="593870" y="98589"/>
                  </a:lnTo>
                  <a:lnTo>
                    <a:pt x="573391" y="59044"/>
                  </a:lnTo>
                  <a:lnTo>
                    <a:pt x="542183" y="27836"/>
                  </a:lnTo>
                  <a:lnTo>
                    <a:pt x="502638" y="7357"/>
                  </a:lnTo>
                  <a:lnTo>
                    <a:pt x="457148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892912" y="5696627"/>
              <a:ext cx="545465" cy="1705610"/>
            </a:xfrm>
            <a:custGeom>
              <a:avLst/>
              <a:gdLst/>
              <a:ahLst/>
              <a:cxnLst/>
              <a:rect l="l" t="t" r="r" b="b"/>
              <a:pathLst>
                <a:path w="545465" h="1705609">
                  <a:moveTo>
                    <a:pt x="429170" y="0"/>
                  </a:moveTo>
                  <a:lnTo>
                    <a:pt x="116111" y="0"/>
                  </a:lnTo>
                  <a:lnTo>
                    <a:pt x="71027" y="9161"/>
                  </a:lnTo>
                  <a:lnTo>
                    <a:pt x="34107" y="34107"/>
                  </a:lnTo>
                  <a:lnTo>
                    <a:pt x="9161" y="71027"/>
                  </a:lnTo>
                  <a:lnTo>
                    <a:pt x="0" y="116111"/>
                  </a:lnTo>
                  <a:lnTo>
                    <a:pt x="0" y="1588894"/>
                  </a:lnTo>
                  <a:lnTo>
                    <a:pt x="9161" y="1633972"/>
                  </a:lnTo>
                  <a:lnTo>
                    <a:pt x="34107" y="1670888"/>
                  </a:lnTo>
                  <a:lnTo>
                    <a:pt x="71027" y="1695833"/>
                  </a:lnTo>
                  <a:lnTo>
                    <a:pt x="116111" y="1704995"/>
                  </a:lnTo>
                  <a:lnTo>
                    <a:pt x="429170" y="1704995"/>
                  </a:lnTo>
                  <a:lnTo>
                    <a:pt x="474252" y="1695833"/>
                  </a:lnTo>
                  <a:lnTo>
                    <a:pt x="511168" y="1670888"/>
                  </a:lnTo>
                  <a:lnTo>
                    <a:pt x="536111" y="1633972"/>
                  </a:lnTo>
                  <a:lnTo>
                    <a:pt x="545271" y="1588894"/>
                  </a:lnTo>
                  <a:lnTo>
                    <a:pt x="545271" y="116111"/>
                  </a:lnTo>
                  <a:lnTo>
                    <a:pt x="536111" y="71027"/>
                  </a:lnTo>
                  <a:lnTo>
                    <a:pt x="511168" y="34107"/>
                  </a:lnTo>
                  <a:lnTo>
                    <a:pt x="474252" y="9161"/>
                  </a:lnTo>
                  <a:lnTo>
                    <a:pt x="429170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043984" y="6120330"/>
              <a:ext cx="243204" cy="593090"/>
            </a:xfrm>
            <a:custGeom>
              <a:avLst/>
              <a:gdLst/>
              <a:ahLst/>
              <a:cxnLst/>
              <a:rect l="l" t="t" r="r" b="b"/>
              <a:pathLst>
                <a:path w="243205" h="593090">
                  <a:moveTo>
                    <a:pt x="174172" y="0"/>
                  </a:moveTo>
                  <a:lnTo>
                    <a:pt x="68961" y="0"/>
                  </a:lnTo>
                  <a:lnTo>
                    <a:pt x="42142" y="5428"/>
                  </a:lnTo>
                  <a:lnTo>
                    <a:pt x="20219" y="20224"/>
                  </a:lnTo>
                  <a:lnTo>
                    <a:pt x="5427" y="42150"/>
                  </a:lnTo>
                  <a:lnTo>
                    <a:pt x="0" y="68971"/>
                  </a:lnTo>
                  <a:lnTo>
                    <a:pt x="0" y="524130"/>
                  </a:lnTo>
                  <a:lnTo>
                    <a:pt x="5427" y="550945"/>
                  </a:lnTo>
                  <a:lnTo>
                    <a:pt x="20219" y="572868"/>
                  </a:lnTo>
                  <a:lnTo>
                    <a:pt x="42142" y="587663"/>
                  </a:lnTo>
                  <a:lnTo>
                    <a:pt x="68961" y="593091"/>
                  </a:lnTo>
                  <a:lnTo>
                    <a:pt x="174172" y="593091"/>
                  </a:lnTo>
                  <a:lnTo>
                    <a:pt x="200991" y="587663"/>
                  </a:lnTo>
                  <a:lnTo>
                    <a:pt x="222914" y="572868"/>
                  </a:lnTo>
                  <a:lnTo>
                    <a:pt x="237706" y="550945"/>
                  </a:lnTo>
                  <a:lnTo>
                    <a:pt x="243133" y="524130"/>
                  </a:lnTo>
                  <a:lnTo>
                    <a:pt x="243133" y="68971"/>
                  </a:lnTo>
                  <a:lnTo>
                    <a:pt x="237706" y="42150"/>
                  </a:lnTo>
                  <a:lnTo>
                    <a:pt x="222914" y="20224"/>
                  </a:lnTo>
                  <a:lnTo>
                    <a:pt x="200991" y="5428"/>
                  </a:lnTo>
                  <a:lnTo>
                    <a:pt x="174172" y="0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071961" y="6148310"/>
              <a:ext cx="187325" cy="537210"/>
            </a:xfrm>
            <a:custGeom>
              <a:avLst/>
              <a:gdLst/>
              <a:ahLst/>
              <a:cxnLst/>
              <a:rect l="l" t="t" r="r" b="b"/>
              <a:pathLst>
                <a:path w="187325" h="537209">
                  <a:moveTo>
                    <a:pt x="146194" y="0"/>
                  </a:moveTo>
                  <a:lnTo>
                    <a:pt x="40983" y="0"/>
                  </a:lnTo>
                  <a:lnTo>
                    <a:pt x="25068" y="3235"/>
                  </a:lnTo>
                  <a:lnTo>
                    <a:pt x="12037" y="12042"/>
                  </a:lnTo>
                  <a:lnTo>
                    <a:pt x="3233" y="25077"/>
                  </a:lnTo>
                  <a:lnTo>
                    <a:pt x="0" y="40993"/>
                  </a:lnTo>
                  <a:lnTo>
                    <a:pt x="0" y="496141"/>
                  </a:lnTo>
                  <a:lnTo>
                    <a:pt x="3233" y="512062"/>
                  </a:lnTo>
                  <a:lnTo>
                    <a:pt x="12037" y="525096"/>
                  </a:lnTo>
                  <a:lnTo>
                    <a:pt x="25068" y="533901"/>
                  </a:lnTo>
                  <a:lnTo>
                    <a:pt x="40983" y="537135"/>
                  </a:lnTo>
                  <a:lnTo>
                    <a:pt x="146194" y="537135"/>
                  </a:lnTo>
                  <a:lnTo>
                    <a:pt x="162110" y="533901"/>
                  </a:lnTo>
                  <a:lnTo>
                    <a:pt x="175145" y="525096"/>
                  </a:lnTo>
                  <a:lnTo>
                    <a:pt x="183953" y="512062"/>
                  </a:lnTo>
                  <a:lnTo>
                    <a:pt x="187188" y="496141"/>
                  </a:lnTo>
                  <a:lnTo>
                    <a:pt x="187188" y="40993"/>
                  </a:lnTo>
                  <a:lnTo>
                    <a:pt x="183953" y="25077"/>
                  </a:lnTo>
                  <a:lnTo>
                    <a:pt x="175145" y="12042"/>
                  </a:lnTo>
                  <a:lnTo>
                    <a:pt x="162110" y="3235"/>
                  </a:lnTo>
                  <a:lnTo>
                    <a:pt x="146194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073264" y="6313125"/>
              <a:ext cx="184785" cy="201930"/>
            </a:xfrm>
            <a:custGeom>
              <a:avLst/>
              <a:gdLst/>
              <a:ahLst/>
              <a:cxnLst/>
              <a:rect l="l" t="t" r="r" b="b"/>
              <a:pathLst>
                <a:path w="184784" h="201929">
                  <a:moveTo>
                    <a:pt x="184556" y="189217"/>
                  </a:moveTo>
                  <a:lnTo>
                    <a:pt x="0" y="189217"/>
                  </a:lnTo>
                  <a:lnTo>
                    <a:pt x="0" y="201422"/>
                  </a:lnTo>
                  <a:lnTo>
                    <a:pt x="184556" y="201422"/>
                  </a:lnTo>
                  <a:lnTo>
                    <a:pt x="184556" y="189217"/>
                  </a:lnTo>
                  <a:close/>
                </a:path>
                <a:path w="184784" h="201929">
                  <a:moveTo>
                    <a:pt x="184556" y="0"/>
                  </a:moveTo>
                  <a:lnTo>
                    <a:pt x="0" y="0"/>
                  </a:lnTo>
                  <a:lnTo>
                    <a:pt x="0" y="12204"/>
                  </a:lnTo>
                  <a:lnTo>
                    <a:pt x="184556" y="12204"/>
                  </a:lnTo>
                  <a:lnTo>
                    <a:pt x="184556" y="0"/>
                  </a:lnTo>
                  <a:close/>
                </a:path>
              </a:pathLst>
            </a:custGeom>
            <a:solidFill>
              <a:srgbClr val="E6E6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998714" y="6935704"/>
              <a:ext cx="334010" cy="334010"/>
            </a:xfrm>
            <a:custGeom>
              <a:avLst/>
              <a:gdLst/>
              <a:ahLst/>
              <a:cxnLst/>
              <a:rect l="l" t="t" r="r" b="b"/>
              <a:pathLst>
                <a:path w="334009" h="334009">
                  <a:moveTo>
                    <a:pt x="166832" y="0"/>
                  </a:moveTo>
                  <a:lnTo>
                    <a:pt x="122483" y="5959"/>
                  </a:lnTo>
                  <a:lnTo>
                    <a:pt x="82631" y="22776"/>
                  </a:lnTo>
                  <a:lnTo>
                    <a:pt x="48866" y="48862"/>
                  </a:lnTo>
                  <a:lnTo>
                    <a:pt x="22778" y="82626"/>
                  </a:lnTo>
                  <a:lnTo>
                    <a:pt x="5959" y="122480"/>
                  </a:lnTo>
                  <a:lnTo>
                    <a:pt x="0" y="166832"/>
                  </a:lnTo>
                  <a:lnTo>
                    <a:pt x="5959" y="211185"/>
                  </a:lnTo>
                  <a:lnTo>
                    <a:pt x="22778" y="251041"/>
                  </a:lnTo>
                  <a:lnTo>
                    <a:pt x="48866" y="284808"/>
                  </a:lnTo>
                  <a:lnTo>
                    <a:pt x="82631" y="310896"/>
                  </a:lnTo>
                  <a:lnTo>
                    <a:pt x="122483" y="327715"/>
                  </a:lnTo>
                  <a:lnTo>
                    <a:pt x="166832" y="333675"/>
                  </a:lnTo>
                  <a:lnTo>
                    <a:pt x="211185" y="327715"/>
                  </a:lnTo>
                  <a:lnTo>
                    <a:pt x="251041" y="310896"/>
                  </a:lnTo>
                  <a:lnTo>
                    <a:pt x="284808" y="284808"/>
                  </a:lnTo>
                  <a:lnTo>
                    <a:pt x="310896" y="251041"/>
                  </a:lnTo>
                  <a:lnTo>
                    <a:pt x="327715" y="211185"/>
                  </a:lnTo>
                  <a:lnTo>
                    <a:pt x="333675" y="166832"/>
                  </a:lnTo>
                  <a:lnTo>
                    <a:pt x="327715" y="122480"/>
                  </a:lnTo>
                  <a:lnTo>
                    <a:pt x="310896" y="82626"/>
                  </a:lnTo>
                  <a:lnTo>
                    <a:pt x="284808" y="48862"/>
                  </a:lnTo>
                  <a:lnTo>
                    <a:pt x="251041" y="22776"/>
                  </a:lnTo>
                  <a:lnTo>
                    <a:pt x="211185" y="5959"/>
                  </a:lnTo>
                  <a:lnTo>
                    <a:pt x="1668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1" name="object 41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116720" y="7053701"/>
              <a:ext cx="97661" cy="97672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324251" y="6459795"/>
              <a:ext cx="382905" cy="534035"/>
            </a:xfrm>
            <a:custGeom>
              <a:avLst/>
              <a:gdLst/>
              <a:ahLst/>
              <a:cxnLst/>
              <a:rect l="l" t="t" r="r" b="b"/>
              <a:pathLst>
                <a:path w="382905" h="534034">
                  <a:moveTo>
                    <a:pt x="191250" y="0"/>
                  </a:moveTo>
                  <a:lnTo>
                    <a:pt x="157010" y="43789"/>
                  </a:lnTo>
                  <a:lnTo>
                    <a:pt x="130270" y="80039"/>
                  </a:lnTo>
                  <a:lnTo>
                    <a:pt x="96963" y="128172"/>
                  </a:lnTo>
                  <a:lnTo>
                    <a:pt x="62186" y="183348"/>
                  </a:lnTo>
                  <a:lnTo>
                    <a:pt x="31035" y="240726"/>
                  </a:lnTo>
                  <a:lnTo>
                    <a:pt x="8608" y="295468"/>
                  </a:lnTo>
                  <a:lnTo>
                    <a:pt x="0" y="342733"/>
                  </a:lnTo>
                  <a:lnTo>
                    <a:pt x="5060" y="386530"/>
                  </a:lnTo>
                  <a:lnTo>
                    <a:pt x="19469" y="426764"/>
                  </a:lnTo>
                  <a:lnTo>
                    <a:pt x="42069" y="462278"/>
                  </a:lnTo>
                  <a:lnTo>
                    <a:pt x="71705" y="491913"/>
                  </a:lnTo>
                  <a:lnTo>
                    <a:pt x="107218" y="514514"/>
                  </a:lnTo>
                  <a:lnTo>
                    <a:pt x="147453" y="528923"/>
                  </a:lnTo>
                  <a:lnTo>
                    <a:pt x="191250" y="533983"/>
                  </a:lnTo>
                  <a:lnTo>
                    <a:pt x="235048" y="528923"/>
                  </a:lnTo>
                  <a:lnTo>
                    <a:pt x="275282" y="514514"/>
                  </a:lnTo>
                  <a:lnTo>
                    <a:pt x="310795" y="491913"/>
                  </a:lnTo>
                  <a:lnTo>
                    <a:pt x="340431" y="462278"/>
                  </a:lnTo>
                  <a:lnTo>
                    <a:pt x="363032" y="426764"/>
                  </a:lnTo>
                  <a:lnTo>
                    <a:pt x="377441" y="386530"/>
                  </a:lnTo>
                  <a:lnTo>
                    <a:pt x="382501" y="342733"/>
                  </a:lnTo>
                  <a:lnTo>
                    <a:pt x="373893" y="295468"/>
                  </a:lnTo>
                  <a:lnTo>
                    <a:pt x="351465" y="240726"/>
                  </a:lnTo>
                  <a:lnTo>
                    <a:pt x="320315" y="183348"/>
                  </a:lnTo>
                  <a:lnTo>
                    <a:pt x="285538" y="128172"/>
                  </a:lnTo>
                  <a:lnTo>
                    <a:pt x="252231" y="80039"/>
                  </a:lnTo>
                  <a:lnTo>
                    <a:pt x="225490" y="43789"/>
                  </a:lnTo>
                  <a:lnTo>
                    <a:pt x="1912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48663" y="6499185"/>
              <a:ext cx="334010" cy="470534"/>
            </a:xfrm>
            <a:custGeom>
              <a:avLst/>
              <a:gdLst/>
              <a:ahLst/>
              <a:cxnLst/>
              <a:rect l="l" t="t" r="r" b="b"/>
              <a:pathLst>
                <a:path w="334010" h="470534">
                  <a:moveTo>
                    <a:pt x="166843" y="0"/>
                  </a:moveTo>
                  <a:lnTo>
                    <a:pt x="70386" y="123538"/>
                  </a:lnTo>
                  <a:lnTo>
                    <a:pt x="20855" y="196316"/>
                  </a:lnTo>
                  <a:lnTo>
                    <a:pt x="2606" y="246770"/>
                  </a:lnTo>
                  <a:lnTo>
                    <a:pt x="0" y="303341"/>
                  </a:lnTo>
                  <a:lnTo>
                    <a:pt x="5959" y="347694"/>
                  </a:lnTo>
                  <a:lnTo>
                    <a:pt x="22779" y="387549"/>
                  </a:lnTo>
                  <a:lnTo>
                    <a:pt x="48867" y="421317"/>
                  </a:lnTo>
                  <a:lnTo>
                    <a:pt x="82634" y="447405"/>
                  </a:lnTo>
                  <a:lnTo>
                    <a:pt x="122489" y="464224"/>
                  </a:lnTo>
                  <a:lnTo>
                    <a:pt x="166843" y="470184"/>
                  </a:lnTo>
                  <a:lnTo>
                    <a:pt x="211191" y="464224"/>
                  </a:lnTo>
                  <a:lnTo>
                    <a:pt x="251044" y="447405"/>
                  </a:lnTo>
                  <a:lnTo>
                    <a:pt x="284809" y="421317"/>
                  </a:lnTo>
                  <a:lnTo>
                    <a:pt x="310896" y="387549"/>
                  </a:lnTo>
                  <a:lnTo>
                    <a:pt x="327715" y="347694"/>
                  </a:lnTo>
                  <a:lnTo>
                    <a:pt x="333675" y="303341"/>
                  </a:lnTo>
                  <a:lnTo>
                    <a:pt x="307608" y="217071"/>
                  </a:lnTo>
                  <a:lnTo>
                    <a:pt x="250259" y="117116"/>
                  </a:lnTo>
                  <a:lnTo>
                    <a:pt x="192910" y="34439"/>
                  </a:lnTo>
                  <a:lnTo>
                    <a:pt x="166843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2441" y="6781845"/>
              <a:ext cx="93703" cy="135063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962279" y="6279711"/>
              <a:ext cx="227965" cy="603885"/>
            </a:xfrm>
            <a:custGeom>
              <a:avLst/>
              <a:gdLst/>
              <a:ahLst/>
              <a:cxnLst/>
              <a:rect l="l" t="t" r="r" b="b"/>
              <a:pathLst>
                <a:path w="227965" h="603884">
                  <a:moveTo>
                    <a:pt x="53670" y="188379"/>
                  </a:moveTo>
                  <a:lnTo>
                    <a:pt x="0" y="188379"/>
                  </a:lnTo>
                  <a:lnTo>
                    <a:pt x="0" y="196329"/>
                  </a:lnTo>
                  <a:lnTo>
                    <a:pt x="22059" y="196329"/>
                  </a:lnTo>
                  <a:lnTo>
                    <a:pt x="22059" y="260870"/>
                  </a:lnTo>
                  <a:lnTo>
                    <a:pt x="31508" y="260870"/>
                  </a:lnTo>
                  <a:lnTo>
                    <a:pt x="31508" y="196329"/>
                  </a:lnTo>
                  <a:lnTo>
                    <a:pt x="53670" y="196329"/>
                  </a:lnTo>
                  <a:lnTo>
                    <a:pt x="53670" y="188379"/>
                  </a:lnTo>
                  <a:close/>
                </a:path>
                <a:path w="227965" h="603884">
                  <a:moveTo>
                    <a:pt x="59042" y="3238"/>
                  </a:moveTo>
                  <a:lnTo>
                    <a:pt x="56565" y="1943"/>
                  </a:lnTo>
                  <a:lnTo>
                    <a:pt x="50863" y="0"/>
                  </a:lnTo>
                  <a:lnTo>
                    <a:pt x="41833" y="0"/>
                  </a:lnTo>
                  <a:lnTo>
                    <a:pt x="26441" y="2755"/>
                  </a:lnTo>
                  <a:lnTo>
                    <a:pt x="14478" y="10528"/>
                  </a:lnTo>
                  <a:lnTo>
                    <a:pt x="6731" y="22555"/>
                  </a:lnTo>
                  <a:lnTo>
                    <a:pt x="3975" y="38074"/>
                  </a:lnTo>
                  <a:lnTo>
                    <a:pt x="6692" y="53835"/>
                  </a:lnTo>
                  <a:lnTo>
                    <a:pt x="14224" y="65328"/>
                  </a:lnTo>
                  <a:lnTo>
                    <a:pt x="25577" y="72364"/>
                  </a:lnTo>
                  <a:lnTo>
                    <a:pt x="39801" y="74752"/>
                  </a:lnTo>
                  <a:lnTo>
                    <a:pt x="48615" y="74752"/>
                  </a:lnTo>
                  <a:lnTo>
                    <a:pt x="55499" y="73025"/>
                  </a:lnTo>
                  <a:lnTo>
                    <a:pt x="58940" y="71310"/>
                  </a:lnTo>
                  <a:lnTo>
                    <a:pt x="56997" y="63893"/>
                  </a:lnTo>
                  <a:lnTo>
                    <a:pt x="53238" y="65722"/>
                  </a:lnTo>
                  <a:lnTo>
                    <a:pt x="47434" y="66903"/>
                  </a:lnTo>
                  <a:lnTo>
                    <a:pt x="41719" y="66903"/>
                  </a:lnTo>
                  <a:lnTo>
                    <a:pt x="29933" y="64846"/>
                  </a:lnTo>
                  <a:lnTo>
                    <a:pt x="21196" y="58978"/>
                  </a:lnTo>
                  <a:lnTo>
                    <a:pt x="15748" y="49796"/>
                  </a:lnTo>
                  <a:lnTo>
                    <a:pt x="13881" y="37757"/>
                  </a:lnTo>
                  <a:lnTo>
                    <a:pt x="15913" y="25057"/>
                  </a:lnTo>
                  <a:lnTo>
                    <a:pt x="21653" y="15671"/>
                  </a:lnTo>
                  <a:lnTo>
                    <a:pt x="30568" y="9855"/>
                  </a:lnTo>
                  <a:lnTo>
                    <a:pt x="42151" y="7861"/>
                  </a:lnTo>
                  <a:lnTo>
                    <a:pt x="48183" y="7861"/>
                  </a:lnTo>
                  <a:lnTo>
                    <a:pt x="53238" y="9144"/>
                  </a:lnTo>
                  <a:lnTo>
                    <a:pt x="56781" y="10871"/>
                  </a:lnTo>
                  <a:lnTo>
                    <a:pt x="59042" y="3238"/>
                  </a:lnTo>
                  <a:close/>
                </a:path>
                <a:path w="227965" h="603884">
                  <a:moveTo>
                    <a:pt x="227545" y="582879"/>
                  </a:moveTo>
                  <a:lnTo>
                    <a:pt x="199059" y="557720"/>
                  </a:lnTo>
                  <a:lnTo>
                    <a:pt x="194652" y="554380"/>
                  </a:lnTo>
                  <a:lnTo>
                    <a:pt x="194652" y="542671"/>
                  </a:lnTo>
                  <a:lnTo>
                    <a:pt x="198412" y="536752"/>
                  </a:lnTo>
                  <a:lnTo>
                    <a:pt x="214858" y="536752"/>
                  </a:lnTo>
                  <a:lnTo>
                    <a:pt x="219710" y="538911"/>
                  </a:lnTo>
                  <a:lnTo>
                    <a:pt x="222059" y="540194"/>
                  </a:lnTo>
                  <a:lnTo>
                    <a:pt x="224650" y="532549"/>
                  </a:lnTo>
                  <a:lnTo>
                    <a:pt x="221424" y="530733"/>
                  </a:lnTo>
                  <a:lnTo>
                    <a:pt x="216039" y="529005"/>
                  </a:lnTo>
                  <a:lnTo>
                    <a:pt x="208622" y="529005"/>
                  </a:lnTo>
                  <a:lnTo>
                    <a:pt x="199021" y="530491"/>
                  </a:lnTo>
                  <a:lnTo>
                    <a:pt x="191617" y="534606"/>
                  </a:lnTo>
                  <a:lnTo>
                    <a:pt x="186855" y="540842"/>
                  </a:lnTo>
                  <a:lnTo>
                    <a:pt x="185166" y="548690"/>
                  </a:lnTo>
                  <a:lnTo>
                    <a:pt x="186499" y="555612"/>
                  </a:lnTo>
                  <a:lnTo>
                    <a:pt x="190309" y="561213"/>
                  </a:lnTo>
                  <a:lnTo>
                    <a:pt x="196342" y="565683"/>
                  </a:lnTo>
                  <a:lnTo>
                    <a:pt x="204317" y="569226"/>
                  </a:lnTo>
                  <a:lnTo>
                    <a:pt x="214109" y="572985"/>
                  </a:lnTo>
                  <a:lnTo>
                    <a:pt x="217982" y="576859"/>
                  </a:lnTo>
                  <a:lnTo>
                    <a:pt x="217982" y="590943"/>
                  </a:lnTo>
                  <a:lnTo>
                    <a:pt x="212382" y="595998"/>
                  </a:lnTo>
                  <a:lnTo>
                    <a:pt x="196367" y="595998"/>
                  </a:lnTo>
                  <a:lnTo>
                    <a:pt x="190233" y="593852"/>
                  </a:lnTo>
                  <a:lnTo>
                    <a:pt x="186042" y="591273"/>
                  </a:lnTo>
                  <a:lnTo>
                    <a:pt x="183680" y="599122"/>
                  </a:lnTo>
                  <a:lnTo>
                    <a:pt x="187553" y="601713"/>
                  </a:lnTo>
                  <a:lnTo>
                    <a:pt x="195186" y="603745"/>
                  </a:lnTo>
                  <a:lnTo>
                    <a:pt x="202171" y="603745"/>
                  </a:lnTo>
                  <a:lnTo>
                    <a:pt x="213347" y="602056"/>
                  </a:lnTo>
                  <a:lnTo>
                    <a:pt x="221272" y="597509"/>
                  </a:lnTo>
                  <a:lnTo>
                    <a:pt x="225983" y="590854"/>
                  </a:lnTo>
                  <a:lnTo>
                    <a:pt x="227545" y="582879"/>
                  </a:lnTo>
                  <a:close/>
                </a:path>
              </a:pathLst>
            </a:custGeom>
            <a:solidFill>
              <a:srgbClr val="808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899285" marR="5080" indent="-1637664">
              <a:lnSpc>
                <a:spcPts val="9090"/>
              </a:lnSpc>
              <a:spcBef>
                <a:spcPts val="555"/>
              </a:spcBef>
            </a:pPr>
            <a:r>
              <a:rPr spc="10" dirty="0"/>
              <a:t>Κανόνες </a:t>
            </a:r>
            <a:r>
              <a:rPr spc="5" dirty="0"/>
              <a:t>για την Προστασία </a:t>
            </a:r>
            <a:r>
              <a:rPr spc="-2185" dirty="0"/>
              <a:t> </a:t>
            </a:r>
            <a:r>
              <a:rPr spc="5" dirty="0"/>
              <a:t>της</a:t>
            </a:r>
            <a:r>
              <a:rPr dirty="0"/>
              <a:t> </a:t>
            </a:r>
            <a:r>
              <a:rPr spc="10" dirty="0"/>
              <a:t>Δημόσιας</a:t>
            </a:r>
            <a:r>
              <a:rPr spc="5" dirty="0"/>
              <a:t> Υγείας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50048" y="5497654"/>
            <a:ext cx="12659360" cy="2644140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065" marR="5080" algn="ctr">
              <a:lnSpc>
                <a:spcPts val="6600"/>
              </a:lnSpc>
              <a:spcBef>
                <a:spcPts val="1000"/>
              </a:spcBef>
            </a:pP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δημόσιων χώρων </a:t>
            </a:r>
            <a:r>
              <a:rPr sz="6150" spc="2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συνάθροισης</a:t>
            </a:r>
            <a:r>
              <a:rPr sz="615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5" dirty="0">
                <a:solidFill>
                  <a:srgbClr val="FFFFFF"/>
                </a:solidFill>
                <a:latin typeface="Century Gothic"/>
                <a:cs typeface="Century Gothic"/>
              </a:rPr>
              <a:t>από</a:t>
            </a:r>
            <a:r>
              <a:rPr sz="6150" spc="-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13/9/2021</a:t>
            </a:r>
            <a:r>
              <a:rPr sz="6150" spc="-1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20" dirty="0">
                <a:solidFill>
                  <a:srgbClr val="FFFFFF"/>
                </a:solidFill>
                <a:latin typeface="Century Gothic"/>
                <a:cs typeface="Century Gothic"/>
              </a:rPr>
              <a:t>έως </a:t>
            </a:r>
            <a:r>
              <a:rPr sz="6150" spc="-168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6150" spc="10" dirty="0">
                <a:solidFill>
                  <a:srgbClr val="FFFFFF"/>
                </a:solidFill>
                <a:latin typeface="Century Gothic"/>
                <a:cs typeface="Century Gothic"/>
              </a:rPr>
              <a:t>31/3/2022</a:t>
            </a:r>
            <a:endParaRPr sz="615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3883860"/>
            <a:ext cx="20104100" cy="5941060"/>
            <a:chOff x="0" y="3883860"/>
            <a:chExt cx="20104100" cy="59410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680129" y="5210731"/>
              <a:ext cx="3423970" cy="292514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3883860"/>
              <a:ext cx="20104099" cy="594076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3521223" y="5111642"/>
            <a:ext cx="15314294" cy="216154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μόνο 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και νοσήσαντες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(έως 6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μήνες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από τη διάγνωση).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Έλεγχος 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 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 και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ταυτοπροσωπίας στην είσοδο της επιχείρησης 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app.</a:t>
            </a:r>
            <a:endParaRPr sz="37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>
              <a:lnSpc>
                <a:spcPts val="8000"/>
              </a:lnSpc>
              <a:spcBef>
                <a:spcPts val="10"/>
              </a:spcBef>
            </a:pPr>
            <a:r>
              <a:rPr sz="6500" b="1" dirty="0">
                <a:latin typeface="Century Gothic"/>
                <a:cs typeface="Century Gothic"/>
              </a:rPr>
              <a:t>Κλειστοί χώροι </a:t>
            </a:r>
            <a:r>
              <a:rPr sz="6500" b="1" spc="5" dirty="0">
                <a:latin typeface="Century Gothic"/>
                <a:cs typeface="Century Gothic"/>
              </a:rPr>
              <a:t>εστίασης </a:t>
            </a:r>
            <a:r>
              <a:rPr sz="6500" dirty="0"/>
              <a:t>(καφέ, </a:t>
            </a:r>
            <a:r>
              <a:rPr sz="6500" spc="5" dirty="0"/>
              <a:t>μπαρ, </a:t>
            </a:r>
            <a:r>
              <a:rPr sz="6500" spc="-1785" dirty="0"/>
              <a:t> </a:t>
            </a:r>
            <a:r>
              <a:rPr sz="6500" spc="5" dirty="0"/>
              <a:t>εστιατόρια, ταβέρνες, κλαμπ, κέντρα </a:t>
            </a:r>
            <a:r>
              <a:rPr sz="6500" spc="10" dirty="0"/>
              <a:t> </a:t>
            </a:r>
            <a:r>
              <a:rPr sz="6500" spc="5" dirty="0"/>
              <a:t>διασκέδασης</a:t>
            </a:r>
            <a:r>
              <a:rPr sz="6500" dirty="0"/>
              <a:t> )</a:t>
            </a:r>
            <a:endParaRPr sz="6500">
              <a:latin typeface="Century Gothic"/>
              <a:cs typeface="Century Gothic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54" y="918087"/>
                  </a:lnTo>
                  <a:lnTo>
                    <a:pt x="69165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96551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8" y="939141"/>
                  </a:lnTo>
                  <a:lnTo>
                    <a:pt x="701465" y="934292"/>
                  </a:lnTo>
                  <a:lnTo>
                    <a:pt x="706311" y="927105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7" y="16365"/>
                  </a:lnTo>
                  <a:lnTo>
                    <a:pt x="706311" y="13819"/>
                  </a:lnTo>
                  <a:lnTo>
                    <a:pt x="701465" y="6629"/>
                  </a:lnTo>
                  <a:lnTo>
                    <a:pt x="694278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7" y="16365"/>
                  </a:moveTo>
                  <a:lnTo>
                    <a:pt x="685476" y="16365"/>
                  </a:lnTo>
                  <a:lnTo>
                    <a:pt x="688931" y="16376"/>
                  </a:lnTo>
                  <a:lnTo>
                    <a:pt x="691727" y="19172"/>
                  </a:lnTo>
                  <a:lnTo>
                    <a:pt x="691727" y="921762"/>
                  </a:lnTo>
                  <a:lnTo>
                    <a:pt x="68893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7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39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39" y="809399"/>
                  </a:lnTo>
                  <a:lnTo>
                    <a:pt x="579039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452897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4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5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05" y="16376"/>
                  </a:lnTo>
                  <a:lnTo>
                    <a:pt x="595405" y="3675"/>
                  </a:lnTo>
                  <a:lnTo>
                    <a:pt x="591741" y="0"/>
                  </a:lnTo>
                  <a:close/>
                </a:path>
                <a:path w="595630" h="826134">
                  <a:moveTo>
                    <a:pt x="595405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5" y="809399"/>
                  </a:lnTo>
                  <a:lnTo>
                    <a:pt x="595405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575643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098" y="6033"/>
                  </a:lnTo>
                  <a:lnTo>
                    <a:pt x="120739" y="22460"/>
                  </a:lnTo>
                  <a:lnTo>
                    <a:pt x="104312" y="46818"/>
                  </a:lnTo>
                  <a:lnTo>
                    <a:pt x="98279" y="76646"/>
                  </a:lnTo>
                  <a:lnTo>
                    <a:pt x="98279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16" y="210935"/>
                  </a:lnTo>
                  <a:lnTo>
                    <a:pt x="349916" y="82123"/>
                  </a:lnTo>
                  <a:lnTo>
                    <a:pt x="174958" y="82123"/>
                  </a:lnTo>
                  <a:lnTo>
                    <a:pt x="166580" y="80432"/>
                  </a:lnTo>
                  <a:lnTo>
                    <a:pt x="159737" y="75820"/>
                  </a:lnTo>
                  <a:lnTo>
                    <a:pt x="155122" y="68981"/>
                  </a:lnTo>
                  <a:lnTo>
                    <a:pt x="153429" y="60605"/>
                  </a:lnTo>
                  <a:lnTo>
                    <a:pt x="155132" y="52229"/>
                  </a:lnTo>
                  <a:lnTo>
                    <a:pt x="159750" y="45389"/>
                  </a:lnTo>
                  <a:lnTo>
                    <a:pt x="166605" y="40778"/>
                  </a:lnTo>
                  <a:lnTo>
                    <a:pt x="174958" y="39087"/>
                  </a:lnTo>
                  <a:lnTo>
                    <a:pt x="240390" y="39087"/>
                  </a:lnTo>
                  <a:lnTo>
                    <a:pt x="229152" y="22436"/>
                  </a:lnTo>
                  <a:lnTo>
                    <a:pt x="204773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0" y="39087"/>
                  </a:moveTo>
                  <a:lnTo>
                    <a:pt x="174958" y="39087"/>
                  </a:lnTo>
                  <a:lnTo>
                    <a:pt x="183340" y="40783"/>
                  </a:lnTo>
                  <a:lnTo>
                    <a:pt x="190176" y="45393"/>
                  </a:lnTo>
                  <a:lnTo>
                    <a:pt x="194785" y="52231"/>
                  </a:lnTo>
                  <a:lnTo>
                    <a:pt x="196475" y="60605"/>
                  </a:lnTo>
                  <a:lnTo>
                    <a:pt x="194784" y="68981"/>
                  </a:lnTo>
                  <a:lnTo>
                    <a:pt x="190173" y="75820"/>
                  </a:lnTo>
                  <a:lnTo>
                    <a:pt x="183333" y="80432"/>
                  </a:lnTo>
                  <a:lnTo>
                    <a:pt x="174958" y="82123"/>
                  </a:lnTo>
                  <a:lnTo>
                    <a:pt x="349916" y="82123"/>
                  </a:lnTo>
                  <a:lnTo>
                    <a:pt x="349916" y="78280"/>
                  </a:lnTo>
                  <a:lnTo>
                    <a:pt x="251636" y="78280"/>
                  </a:lnTo>
                  <a:lnTo>
                    <a:pt x="251636" y="76646"/>
                  </a:lnTo>
                  <a:lnTo>
                    <a:pt x="245596" y="46800"/>
                  </a:lnTo>
                  <a:lnTo>
                    <a:pt x="24039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575638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10" y="0"/>
                  </a:moveTo>
                  <a:lnTo>
                    <a:pt x="321691" y="0"/>
                  </a:lnTo>
                  <a:lnTo>
                    <a:pt x="321691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10" y="132080"/>
                  </a:lnTo>
                  <a:lnTo>
                    <a:pt x="349910" y="100330"/>
                  </a:lnTo>
                  <a:lnTo>
                    <a:pt x="349910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59" y="0"/>
                  </a:moveTo>
                  <a:lnTo>
                    <a:pt x="156212" y="4118"/>
                  </a:lnTo>
                  <a:lnTo>
                    <a:pt x="127921" y="20185"/>
                  </a:lnTo>
                  <a:lnTo>
                    <a:pt x="107717" y="45687"/>
                  </a:lnTo>
                  <a:lnTo>
                    <a:pt x="98531" y="78112"/>
                  </a:lnTo>
                  <a:lnTo>
                    <a:pt x="366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6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8" y="57992"/>
                  </a:lnTo>
                  <a:lnTo>
                    <a:pt x="134709" y="36256"/>
                  </a:lnTo>
                  <a:lnTo>
                    <a:pt x="156468" y="21586"/>
                  </a:lnTo>
                  <a:lnTo>
                    <a:pt x="183114" y="16198"/>
                  </a:lnTo>
                  <a:lnTo>
                    <a:pt x="231160" y="16198"/>
                  </a:lnTo>
                  <a:lnTo>
                    <a:pt x="219013" y="7686"/>
                  </a:lnTo>
                  <a:lnTo>
                    <a:pt x="189659" y="0"/>
                  </a:lnTo>
                  <a:close/>
                </a:path>
                <a:path w="366394" h="227329">
                  <a:moveTo>
                    <a:pt x="231160" y="16198"/>
                  </a:moveTo>
                  <a:lnTo>
                    <a:pt x="183114" y="16198"/>
                  </a:lnTo>
                  <a:lnTo>
                    <a:pt x="209775" y="21564"/>
                  </a:lnTo>
                  <a:lnTo>
                    <a:pt x="231574" y="36256"/>
                  </a:lnTo>
                  <a:lnTo>
                    <a:pt x="246252" y="58012"/>
                  </a:lnTo>
                  <a:lnTo>
                    <a:pt x="251646" y="84657"/>
                  </a:lnTo>
                  <a:lnTo>
                    <a:pt x="251646" y="90813"/>
                  </a:lnTo>
                  <a:lnTo>
                    <a:pt x="25530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2" y="24602"/>
                  </a:lnTo>
                  <a:lnTo>
                    <a:pt x="231160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702" y="95972"/>
                  </a:lnTo>
                  <a:lnTo>
                    <a:pt x="204140" y="89607"/>
                  </a:lnTo>
                  <a:lnTo>
                    <a:pt x="209301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75" y="61244"/>
                  </a:lnTo>
                  <a:lnTo>
                    <a:pt x="196486" y="75987"/>
                  </a:lnTo>
                  <a:lnTo>
                    <a:pt x="190507" y="81955"/>
                  </a:lnTo>
                  <a:lnTo>
                    <a:pt x="209301" y="81955"/>
                  </a:lnTo>
                  <a:lnTo>
                    <a:pt x="210507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37055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75" y="174078"/>
                  </a:moveTo>
                  <a:lnTo>
                    <a:pt x="423405" y="170421"/>
                  </a:lnTo>
                  <a:lnTo>
                    <a:pt x="3670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70" y="186778"/>
                  </a:lnTo>
                  <a:lnTo>
                    <a:pt x="418884" y="186778"/>
                  </a:lnTo>
                  <a:lnTo>
                    <a:pt x="423405" y="186778"/>
                  </a:lnTo>
                  <a:lnTo>
                    <a:pt x="427075" y="183121"/>
                  </a:lnTo>
                  <a:lnTo>
                    <a:pt x="427075" y="174078"/>
                  </a:lnTo>
                  <a:close/>
                </a:path>
                <a:path w="427355" h="187325">
                  <a:moveTo>
                    <a:pt x="427075" y="88874"/>
                  </a:moveTo>
                  <a:lnTo>
                    <a:pt x="423405" y="85204"/>
                  </a:lnTo>
                  <a:lnTo>
                    <a:pt x="3670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70" y="101574"/>
                  </a:lnTo>
                  <a:lnTo>
                    <a:pt x="418884" y="101574"/>
                  </a:lnTo>
                  <a:lnTo>
                    <a:pt x="423405" y="101574"/>
                  </a:lnTo>
                  <a:lnTo>
                    <a:pt x="427075" y="97904"/>
                  </a:lnTo>
                  <a:lnTo>
                    <a:pt x="427075" y="88874"/>
                  </a:lnTo>
                  <a:close/>
                </a:path>
                <a:path w="427355" h="187325">
                  <a:moveTo>
                    <a:pt x="427075" y="3644"/>
                  </a:moveTo>
                  <a:lnTo>
                    <a:pt x="423405" y="0"/>
                  </a:lnTo>
                  <a:lnTo>
                    <a:pt x="3670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70" y="16357"/>
                  </a:lnTo>
                  <a:lnTo>
                    <a:pt x="418884" y="16357"/>
                  </a:lnTo>
                  <a:lnTo>
                    <a:pt x="423405" y="16357"/>
                  </a:lnTo>
                  <a:lnTo>
                    <a:pt x="427075" y="12687"/>
                  </a:lnTo>
                  <a:lnTo>
                    <a:pt x="427075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20479" y="6409639"/>
              <a:ext cx="266419" cy="26639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1012327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53" y="0"/>
                  </a:lnTo>
                  <a:lnTo>
                    <a:pt x="49453" y="46323"/>
                  </a:lnTo>
                  <a:lnTo>
                    <a:pt x="28832" y="62173"/>
                  </a:lnTo>
                  <a:lnTo>
                    <a:pt x="13273" y="82479"/>
                  </a:lnTo>
                  <a:lnTo>
                    <a:pt x="3440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5" y="106090"/>
                  </a:lnTo>
                  <a:lnTo>
                    <a:pt x="184516" y="82479"/>
                  </a:lnTo>
                  <a:lnTo>
                    <a:pt x="168960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394" y="164782"/>
                  </a:moveTo>
                  <a:lnTo>
                    <a:pt x="143598" y="0"/>
                  </a:lnTo>
                  <a:lnTo>
                    <a:pt x="120294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75"/>
                  </a:lnTo>
                  <a:lnTo>
                    <a:pt x="285089" y="188099"/>
                  </a:lnTo>
                  <a:lnTo>
                    <a:pt x="308394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42568" y="6846068"/>
              <a:ext cx="291815" cy="291901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46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11" y="687465"/>
                  </a:lnTo>
                  <a:lnTo>
                    <a:pt x="61459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46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2167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60" y="548349"/>
                  </a:lnTo>
                  <a:lnTo>
                    <a:pt x="524947" y="98562"/>
                  </a:lnTo>
                  <a:lnTo>
                    <a:pt x="574390" y="147995"/>
                  </a:lnTo>
                  <a:lnTo>
                    <a:pt x="59779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56791" y="6405959"/>
              <a:ext cx="402271" cy="418750"/>
            </a:xfrm>
            <a:prstGeom prst="rect">
              <a:avLst/>
            </a:prstGeom>
          </p:spPr>
        </p:pic>
      </p:grpSp>
      <p:grpSp>
        <p:nvGrpSpPr>
          <p:cNvPr id="30" name="object 30"/>
          <p:cNvGrpSpPr/>
          <p:nvPr/>
        </p:nvGrpSpPr>
        <p:grpSpPr>
          <a:xfrm>
            <a:off x="16679690" y="10269056"/>
            <a:ext cx="567690" cy="154940"/>
            <a:chOff x="16679690" y="10269056"/>
            <a:chExt cx="567690" cy="154940"/>
          </a:xfrm>
        </p:grpSpPr>
        <p:sp>
          <p:nvSpPr>
            <p:cNvPr id="31" name="object 31"/>
            <p:cNvSpPr/>
            <p:nvPr/>
          </p:nvSpPr>
          <p:spPr>
            <a:xfrm>
              <a:off x="16679684" y="10269734"/>
              <a:ext cx="94615" cy="153670"/>
            </a:xfrm>
            <a:custGeom>
              <a:avLst/>
              <a:gdLst/>
              <a:ahLst/>
              <a:cxnLst/>
              <a:rect l="l" t="t" r="r" b="b"/>
              <a:pathLst>
                <a:path w="94615" h="153670">
                  <a:moveTo>
                    <a:pt x="94284" y="127000"/>
                  </a:moveTo>
                  <a:lnTo>
                    <a:pt x="33058" y="127000"/>
                  </a:lnTo>
                  <a:lnTo>
                    <a:pt x="33058" y="86360"/>
                  </a:lnTo>
                  <a:lnTo>
                    <a:pt x="78917" y="86360"/>
                  </a:lnTo>
                  <a:lnTo>
                    <a:pt x="78917" y="60960"/>
                  </a:lnTo>
                  <a:lnTo>
                    <a:pt x="33058" y="60960"/>
                  </a:lnTo>
                  <a:lnTo>
                    <a:pt x="33058" y="25400"/>
                  </a:lnTo>
                  <a:lnTo>
                    <a:pt x="90043" y="25400"/>
                  </a:lnTo>
                  <a:lnTo>
                    <a:pt x="90043" y="0"/>
                  </a:lnTo>
                  <a:lnTo>
                    <a:pt x="0" y="0"/>
                  </a:lnTo>
                  <a:lnTo>
                    <a:pt x="0" y="25400"/>
                  </a:lnTo>
                  <a:lnTo>
                    <a:pt x="0" y="60960"/>
                  </a:lnTo>
                  <a:lnTo>
                    <a:pt x="0" y="86360"/>
                  </a:lnTo>
                  <a:lnTo>
                    <a:pt x="0" y="127000"/>
                  </a:lnTo>
                  <a:lnTo>
                    <a:pt x="0" y="153670"/>
                  </a:lnTo>
                  <a:lnTo>
                    <a:pt x="94284" y="153670"/>
                  </a:lnTo>
                  <a:lnTo>
                    <a:pt x="94284" y="12700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803554" y="10269056"/>
              <a:ext cx="133147" cy="154340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960914" y="10269056"/>
              <a:ext cx="133147" cy="154340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7135259" y="10269734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5" name="object 3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305450" y="10269496"/>
            <a:ext cx="112436" cy="153901"/>
          </a:xfrm>
          <a:prstGeom prst="rect">
            <a:avLst/>
          </a:prstGeom>
        </p:spPr>
      </p:pic>
      <p:sp>
        <p:nvSpPr>
          <p:cNvPr id="36" name="object 36"/>
          <p:cNvSpPr/>
          <p:nvPr/>
        </p:nvSpPr>
        <p:spPr>
          <a:xfrm>
            <a:off x="17476085" y="10269498"/>
            <a:ext cx="34290" cy="154305"/>
          </a:xfrm>
          <a:custGeom>
            <a:avLst/>
            <a:gdLst/>
            <a:ahLst/>
            <a:cxnLst/>
            <a:rect l="l" t="t" r="r" b="b"/>
            <a:pathLst>
              <a:path w="34290" h="154304">
                <a:moveTo>
                  <a:pt x="33988" y="0"/>
                </a:moveTo>
                <a:lnTo>
                  <a:pt x="0" y="0"/>
                </a:lnTo>
                <a:lnTo>
                  <a:pt x="0" y="153901"/>
                </a:lnTo>
                <a:lnTo>
                  <a:pt x="33988" y="153901"/>
                </a:lnTo>
                <a:lnTo>
                  <a:pt x="33988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7" name="object 37"/>
          <p:cNvGrpSpPr/>
          <p:nvPr/>
        </p:nvGrpSpPr>
        <p:grpSpPr>
          <a:xfrm>
            <a:off x="17568274" y="10269496"/>
            <a:ext cx="274955" cy="154305"/>
            <a:chOff x="17568274" y="10269496"/>
            <a:chExt cx="274955" cy="154305"/>
          </a:xfrm>
        </p:grpSpPr>
        <p:pic>
          <p:nvPicPr>
            <p:cNvPr id="38" name="object 3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568274" y="10269496"/>
              <a:ext cx="125242" cy="153901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17730762" y="10269733"/>
              <a:ext cx="112395" cy="153670"/>
            </a:xfrm>
            <a:custGeom>
              <a:avLst/>
              <a:gdLst/>
              <a:ahLst/>
              <a:cxnLst/>
              <a:rect l="l" t="t" r="r" b="b"/>
              <a:pathLst>
                <a:path w="112394" h="153670">
                  <a:moveTo>
                    <a:pt x="111975" y="0"/>
                  </a:moveTo>
                  <a:lnTo>
                    <a:pt x="78917" y="0"/>
                  </a:lnTo>
                  <a:lnTo>
                    <a:pt x="78917" y="59690"/>
                  </a:lnTo>
                  <a:lnTo>
                    <a:pt x="32372" y="59690"/>
                  </a:lnTo>
                  <a:lnTo>
                    <a:pt x="32372" y="0"/>
                  </a:lnTo>
                  <a:lnTo>
                    <a:pt x="0" y="0"/>
                  </a:lnTo>
                  <a:lnTo>
                    <a:pt x="0" y="59690"/>
                  </a:lnTo>
                  <a:lnTo>
                    <a:pt x="0" y="85090"/>
                  </a:lnTo>
                  <a:lnTo>
                    <a:pt x="0" y="153670"/>
                  </a:lnTo>
                  <a:lnTo>
                    <a:pt x="32372" y="153670"/>
                  </a:lnTo>
                  <a:lnTo>
                    <a:pt x="32372" y="85090"/>
                  </a:lnTo>
                  <a:lnTo>
                    <a:pt x="78917" y="85090"/>
                  </a:lnTo>
                  <a:lnTo>
                    <a:pt x="78917" y="153670"/>
                  </a:lnTo>
                  <a:lnTo>
                    <a:pt x="111975" y="153670"/>
                  </a:lnTo>
                  <a:lnTo>
                    <a:pt x="111975" y="85090"/>
                  </a:lnTo>
                  <a:lnTo>
                    <a:pt x="111975" y="59690"/>
                  </a:lnTo>
                  <a:lnTo>
                    <a:pt x="111975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0" name="object 40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964965" y="10269054"/>
            <a:ext cx="128959" cy="154340"/>
          </a:xfrm>
          <a:prstGeom prst="rect">
            <a:avLst/>
          </a:prstGeom>
        </p:spPr>
      </p:pic>
      <p:sp>
        <p:nvSpPr>
          <p:cNvPr id="41" name="object 41"/>
          <p:cNvSpPr/>
          <p:nvPr/>
        </p:nvSpPr>
        <p:spPr>
          <a:xfrm>
            <a:off x="18139322" y="10269734"/>
            <a:ext cx="112395" cy="153670"/>
          </a:xfrm>
          <a:custGeom>
            <a:avLst/>
            <a:gdLst/>
            <a:ahLst/>
            <a:cxnLst/>
            <a:rect l="l" t="t" r="r" b="b"/>
            <a:pathLst>
              <a:path w="112394" h="153670">
                <a:moveTo>
                  <a:pt x="111975" y="0"/>
                </a:moveTo>
                <a:lnTo>
                  <a:pt x="78917" y="0"/>
                </a:lnTo>
                <a:lnTo>
                  <a:pt x="78917" y="59690"/>
                </a:lnTo>
                <a:lnTo>
                  <a:pt x="32359" y="59690"/>
                </a:lnTo>
                <a:lnTo>
                  <a:pt x="32359" y="0"/>
                </a:lnTo>
                <a:lnTo>
                  <a:pt x="0" y="0"/>
                </a:lnTo>
                <a:lnTo>
                  <a:pt x="0" y="59690"/>
                </a:lnTo>
                <a:lnTo>
                  <a:pt x="0" y="85090"/>
                </a:lnTo>
                <a:lnTo>
                  <a:pt x="0" y="153670"/>
                </a:lnTo>
                <a:lnTo>
                  <a:pt x="32359" y="153670"/>
                </a:lnTo>
                <a:lnTo>
                  <a:pt x="32359" y="85090"/>
                </a:lnTo>
                <a:lnTo>
                  <a:pt x="78917" y="85090"/>
                </a:lnTo>
                <a:lnTo>
                  <a:pt x="78917" y="153670"/>
                </a:lnTo>
                <a:lnTo>
                  <a:pt x="111975" y="153670"/>
                </a:lnTo>
                <a:lnTo>
                  <a:pt x="111975" y="85090"/>
                </a:lnTo>
                <a:lnTo>
                  <a:pt x="111975" y="59690"/>
                </a:lnTo>
                <a:lnTo>
                  <a:pt x="11197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2" name="object 4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8304845" y="10269496"/>
            <a:ext cx="167146" cy="153901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8518551" y="10267495"/>
            <a:ext cx="139671" cy="158340"/>
          </a:xfrm>
          <a:prstGeom prst="rect">
            <a:avLst/>
          </a:prstGeom>
        </p:spPr>
      </p:pic>
      <p:grpSp>
        <p:nvGrpSpPr>
          <p:cNvPr id="44" name="object 44"/>
          <p:cNvGrpSpPr/>
          <p:nvPr/>
        </p:nvGrpSpPr>
        <p:grpSpPr>
          <a:xfrm>
            <a:off x="18709439" y="10269053"/>
            <a:ext cx="834390" cy="154940"/>
            <a:chOff x="18709439" y="10269053"/>
            <a:chExt cx="834390" cy="154940"/>
          </a:xfrm>
        </p:grpSpPr>
        <p:pic>
          <p:nvPicPr>
            <p:cNvPr id="45" name="object 4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709439" y="10269496"/>
              <a:ext cx="125242" cy="153901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8871928" y="10269490"/>
              <a:ext cx="110813" cy="15391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9011145" y="10269053"/>
              <a:ext cx="139210" cy="154340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9176430" y="10269505"/>
              <a:ext cx="187960" cy="154305"/>
            </a:xfrm>
            <a:custGeom>
              <a:avLst/>
              <a:gdLst/>
              <a:ahLst/>
              <a:cxnLst/>
              <a:rect l="l" t="t" r="r" b="b"/>
              <a:pathLst>
                <a:path w="187959" h="154304">
                  <a:moveTo>
                    <a:pt x="113919" y="279"/>
                  </a:moveTo>
                  <a:lnTo>
                    <a:pt x="0" y="279"/>
                  </a:lnTo>
                  <a:lnTo>
                    <a:pt x="0" y="25679"/>
                  </a:lnTo>
                  <a:lnTo>
                    <a:pt x="39573" y="25679"/>
                  </a:lnTo>
                  <a:lnTo>
                    <a:pt x="39573" y="153949"/>
                  </a:lnTo>
                  <a:lnTo>
                    <a:pt x="72631" y="153949"/>
                  </a:lnTo>
                  <a:lnTo>
                    <a:pt x="72631" y="25679"/>
                  </a:lnTo>
                  <a:lnTo>
                    <a:pt x="113919" y="25679"/>
                  </a:lnTo>
                  <a:lnTo>
                    <a:pt x="113919" y="279"/>
                  </a:lnTo>
                  <a:close/>
                </a:path>
                <a:path w="187959" h="154304">
                  <a:moveTo>
                    <a:pt x="187871" y="0"/>
                  </a:moveTo>
                  <a:lnTo>
                    <a:pt x="153873" y="0"/>
                  </a:lnTo>
                  <a:lnTo>
                    <a:pt x="153873" y="153898"/>
                  </a:lnTo>
                  <a:lnTo>
                    <a:pt x="187871" y="153898"/>
                  </a:lnTo>
                  <a:lnTo>
                    <a:pt x="187871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19404335" y="10269053"/>
              <a:ext cx="139210" cy="154340"/>
            </a:xfrm>
            <a:prstGeom prst="rect">
              <a:avLst/>
            </a:prstGeom>
          </p:spPr>
        </p:pic>
      </p:grpSp>
      <p:grpSp>
        <p:nvGrpSpPr>
          <p:cNvPr id="50" name="object 50"/>
          <p:cNvGrpSpPr/>
          <p:nvPr/>
        </p:nvGrpSpPr>
        <p:grpSpPr>
          <a:xfrm>
            <a:off x="16661068" y="10525165"/>
            <a:ext cx="1035685" cy="221615"/>
            <a:chOff x="16661068" y="10525165"/>
            <a:chExt cx="1035685" cy="221615"/>
          </a:xfrm>
        </p:grpSpPr>
        <p:pic>
          <p:nvPicPr>
            <p:cNvPr id="51" name="object 51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16661068" y="10548192"/>
              <a:ext cx="243039" cy="155448"/>
            </a:xfrm>
            <a:prstGeom prst="rect">
              <a:avLst/>
            </a:prstGeom>
          </p:spPr>
        </p:pic>
        <p:pic>
          <p:nvPicPr>
            <p:cNvPr id="52" name="object 52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16925060" y="10586494"/>
              <a:ext cx="99860" cy="116488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17058929" y="10587379"/>
              <a:ext cx="86594" cy="116258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17181849" y="10586944"/>
              <a:ext cx="216492" cy="15920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7418585" y="10586274"/>
              <a:ext cx="92416" cy="116708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7539646" y="10525165"/>
              <a:ext cx="156884" cy="177817"/>
            </a:xfrm>
            <a:prstGeom prst="rect">
              <a:avLst/>
            </a:prstGeom>
          </p:spPr>
        </p:pic>
      </p:grpSp>
      <p:grpSp>
        <p:nvGrpSpPr>
          <p:cNvPr id="57" name="object 57"/>
          <p:cNvGrpSpPr/>
          <p:nvPr/>
        </p:nvGrpSpPr>
        <p:grpSpPr>
          <a:xfrm>
            <a:off x="17762883" y="10525165"/>
            <a:ext cx="645795" cy="221615"/>
            <a:chOff x="17762883" y="10525165"/>
            <a:chExt cx="645795" cy="221615"/>
          </a:xfrm>
        </p:grpSpPr>
        <p:pic>
          <p:nvPicPr>
            <p:cNvPr id="58" name="object 58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17762883" y="10548192"/>
              <a:ext cx="229312" cy="197957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8012449" y="10586274"/>
              <a:ext cx="92416" cy="116708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18133501" y="10525165"/>
              <a:ext cx="39370" cy="177165"/>
            </a:xfrm>
            <a:custGeom>
              <a:avLst/>
              <a:gdLst/>
              <a:ahLst/>
              <a:cxnLst/>
              <a:rect l="l" t="t" r="r" b="b"/>
              <a:pathLst>
                <a:path w="39369" h="177165">
                  <a:moveTo>
                    <a:pt x="22805" y="0"/>
                  </a:moveTo>
                  <a:lnTo>
                    <a:pt x="6512" y="46490"/>
                  </a:lnTo>
                  <a:lnTo>
                    <a:pt x="15130" y="50040"/>
                  </a:lnTo>
                  <a:lnTo>
                    <a:pt x="39108" y="6628"/>
                  </a:lnTo>
                  <a:lnTo>
                    <a:pt x="22805" y="0"/>
                  </a:lnTo>
                  <a:close/>
                </a:path>
                <a:path w="39369" h="177165">
                  <a:moveTo>
                    <a:pt x="18156" y="61998"/>
                  </a:moveTo>
                  <a:lnTo>
                    <a:pt x="0" y="65317"/>
                  </a:lnTo>
                  <a:lnTo>
                    <a:pt x="460" y="66867"/>
                  </a:lnTo>
                  <a:lnTo>
                    <a:pt x="2785" y="75065"/>
                  </a:lnTo>
                  <a:lnTo>
                    <a:pt x="2785" y="164748"/>
                  </a:lnTo>
                  <a:lnTo>
                    <a:pt x="4649" y="169397"/>
                  </a:lnTo>
                  <a:lnTo>
                    <a:pt x="8376" y="172497"/>
                  </a:lnTo>
                  <a:lnTo>
                    <a:pt x="11863" y="175596"/>
                  </a:lnTo>
                  <a:lnTo>
                    <a:pt x="16523" y="177156"/>
                  </a:lnTo>
                  <a:lnTo>
                    <a:pt x="27004" y="177156"/>
                  </a:lnTo>
                  <a:lnTo>
                    <a:pt x="29098" y="176706"/>
                  </a:lnTo>
                  <a:lnTo>
                    <a:pt x="33747" y="174706"/>
                  </a:lnTo>
                  <a:lnTo>
                    <a:pt x="30175" y="163858"/>
                  </a:lnTo>
                  <a:lnTo>
                    <a:pt x="22575" y="163858"/>
                  </a:lnTo>
                  <a:lnTo>
                    <a:pt x="21182" y="161429"/>
                  </a:lnTo>
                  <a:lnTo>
                    <a:pt x="21182" y="88133"/>
                  </a:lnTo>
                  <a:lnTo>
                    <a:pt x="20806" y="77943"/>
                  </a:lnTo>
                  <a:lnTo>
                    <a:pt x="19928" y="70082"/>
                  </a:lnTo>
                  <a:lnTo>
                    <a:pt x="18920" y="64713"/>
                  </a:lnTo>
                  <a:lnTo>
                    <a:pt x="18156" y="61998"/>
                  </a:lnTo>
                  <a:close/>
                </a:path>
                <a:path w="39369" h="177165">
                  <a:moveTo>
                    <a:pt x="30030" y="163419"/>
                  </a:moveTo>
                  <a:lnTo>
                    <a:pt x="29318" y="163649"/>
                  </a:lnTo>
                  <a:lnTo>
                    <a:pt x="28397" y="163858"/>
                  </a:lnTo>
                  <a:lnTo>
                    <a:pt x="30175" y="163858"/>
                  </a:lnTo>
                  <a:lnTo>
                    <a:pt x="30030" y="163419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18191699" y="10586498"/>
              <a:ext cx="104530" cy="116698"/>
            </a:xfrm>
            <a:prstGeom prst="rect">
              <a:avLst/>
            </a:prstGeom>
          </p:spPr>
        </p:pic>
        <p:pic>
          <p:nvPicPr>
            <p:cNvPr id="62" name="object 62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18325322" y="10586945"/>
              <a:ext cx="82877" cy="159209"/>
            </a:xfrm>
            <a:prstGeom prst="rect">
              <a:avLst/>
            </a:prstGeom>
          </p:spPr>
        </p:pic>
      </p:grpSp>
      <p:grpSp>
        <p:nvGrpSpPr>
          <p:cNvPr id="63" name="object 63"/>
          <p:cNvGrpSpPr/>
          <p:nvPr/>
        </p:nvGrpSpPr>
        <p:grpSpPr>
          <a:xfrm>
            <a:off x="15549263" y="10053039"/>
            <a:ext cx="902335" cy="904240"/>
            <a:chOff x="15549263" y="10053039"/>
            <a:chExt cx="902335" cy="904240"/>
          </a:xfrm>
        </p:grpSpPr>
        <p:sp>
          <p:nvSpPr>
            <p:cNvPr id="64" name="object 64"/>
            <p:cNvSpPr/>
            <p:nvPr/>
          </p:nvSpPr>
          <p:spPr>
            <a:xfrm>
              <a:off x="15759239" y="10134072"/>
              <a:ext cx="33020" cy="66040"/>
            </a:xfrm>
            <a:custGeom>
              <a:avLst/>
              <a:gdLst/>
              <a:ahLst/>
              <a:cxnLst/>
              <a:rect l="l" t="t" r="r" b="b"/>
              <a:pathLst>
                <a:path w="33019" h="66040">
                  <a:moveTo>
                    <a:pt x="17513" y="6070"/>
                  </a:moveTo>
                  <a:lnTo>
                    <a:pt x="16776" y="4152"/>
                  </a:lnTo>
                  <a:lnTo>
                    <a:pt x="14846" y="2692"/>
                  </a:lnTo>
                  <a:lnTo>
                    <a:pt x="13322" y="1130"/>
                  </a:lnTo>
                  <a:lnTo>
                    <a:pt x="11430" y="0"/>
                  </a:lnTo>
                  <a:lnTo>
                    <a:pt x="6464" y="0"/>
                  </a:lnTo>
                  <a:lnTo>
                    <a:pt x="4203" y="1130"/>
                  </a:lnTo>
                  <a:lnTo>
                    <a:pt x="2679" y="2692"/>
                  </a:lnTo>
                  <a:lnTo>
                    <a:pt x="1155" y="4152"/>
                  </a:lnTo>
                  <a:lnTo>
                    <a:pt x="0" y="6070"/>
                  </a:lnTo>
                  <a:lnTo>
                    <a:pt x="0" y="11049"/>
                  </a:lnTo>
                  <a:lnTo>
                    <a:pt x="1155" y="13322"/>
                  </a:lnTo>
                  <a:lnTo>
                    <a:pt x="4203" y="16370"/>
                  </a:lnTo>
                  <a:lnTo>
                    <a:pt x="6464" y="17132"/>
                  </a:lnTo>
                  <a:lnTo>
                    <a:pt x="8737" y="17132"/>
                  </a:lnTo>
                  <a:lnTo>
                    <a:pt x="11430" y="17132"/>
                  </a:lnTo>
                  <a:lnTo>
                    <a:pt x="17513" y="9512"/>
                  </a:lnTo>
                  <a:lnTo>
                    <a:pt x="17513" y="6070"/>
                  </a:lnTo>
                  <a:close/>
                </a:path>
                <a:path w="33019" h="66040">
                  <a:moveTo>
                    <a:pt x="32715" y="55168"/>
                  </a:moveTo>
                  <a:lnTo>
                    <a:pt x="31991" y="52895"/>
                  </a:lnTo>
                  <a:lnTo>
                    <a:pt x="30073" y="51358"/>
                  </a:lnTo>
                  <a:lnTo>
                    <a:pt x="28549" y="49860"/>
                  </a:lnTo>
                  <a:lnTo>
                    <a:pt x="26631" y="48742"/>
                  </a:lnTo>
                  <a:lnTo>
                    <a:pt x="21678" y="48742"/>
                  </a:lnTo>
                  <a:lnTo>
                    <a:pt x="19405" y="49860"/>
                  </a:lnTo>
                  <a:lnTo>
                    <a:pt x="16370" y="52895"/>
                  </a:lnTo>
                  <a:lnTo>
                    <a:pt x="15240" y="55168"/>
                  </a:lnTo>
                  <a:lnTo>
                    <a:pt x="15240" y="59728"/>
                  </a:lnTo>
                  <a:lnTo>
                    <a:pt x="16370" y="62026"/>
                  </a:lnTo>
                  <a:lnTo>
                    <a:pt x="18846" y="64516"/>
                  </a:lnTo>
                  <a:lnTo>
                    <a:pt x="20142" y="65049"/>
                  </a:lnTo>
                  <a:lnTo>
                    <a:pt x="21539" y="65392"/>
                  </a:lnTo>
                  <a:lnTo>
                    <a:pt x="22301" y="65633"/>
                  </a:lnTo>
                  <a:lnTo>
                    <a:pt x="23126" y="65824"/>
                  </a:lnTo>
                  <a:lnTo>
                    <a:pt x="23977" y="65824"/>
                  </a:lnTo>
                  <a:lnTo>
                    <a:pt x="24790" y="65824"/>
                  </a:lnTo>
                  <a:lnTo>
                    <a:pt x="25577" y="65671"/>
                  </a:lnTo>
                  <a:lnTo>
                    <a:pt x="26377" y="65430"/>
                  </a:lnTo>
                  <a:lnTo>
                    <a:pt x="27838" y="65087"/>
                  </a:lnTo>
                  <a:lnTo>
                    <a:pt x="32359" y="59702"/>
                  </a:lnTo>
                  <a:lnTo>
                    <a:pt x="32562" y="58991"/>
                  </a:lnTo>
                  <a:lnTo>
                    <a:pt x="32715" y="58216"/>
                  </a:lnTo>
                  <a:lnTo>
                    <a:pt x="32715" y="55168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5809110" y="10086139"/>
              <a:ext cx="128572" cy="65809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15549257" y="10304506"/>
              <a:ext cx="122555" cy="222885"/>
            </a:xfrm>
            <a:custGeom>
              <a:avLst/>
              <a:gdLst/>
              <a:ahLst/>
              <a:cxnLst/>
              <a:rect l="l" t="t" r="r" b="b"/>
              <a:pathLst>
                <a:path w="122555" h="222884">
                  <a:moveTo>
                    <a:pt x="17500" y="211899"/>
                  </a:moveTo>
                  <a:lnTo>
                    <a:pt x="16751" y="209588"/>
                  </a:lnTo>
                  <a:lnTo>
                    <a:pt x="14833" y="208064"/>
                  </a:lnTo>
                  <a:lnTo>
                    <a:pt x="13881" y="207137"/>
                  </a:lnTo>
                  <a:lnTo>
                    <a:pt x="12598" y="206565"/>
                  </a:lnTo>
                  <a:lnTo>
                    <a:pt x="11226" y="206222"/>
                  </a:lnTo>
                  <a:lnTo>
                    <a:pt x="10426" y="205943"/>
                  </a:lnTo>
                  <a:lnTo>
                    <a:pt x="9626" y="205803"/>
                  </a:lnTo>
                  <a:lnTo>
                    <a:pt x="7899" y="205803"/>
                  </a:lnTo>
                  <a:lnTo>
                    <a:pt x="7099" y="205943"/>
                  </a:lnTo>
                  <a:lnTo>
                    <a:pt x="6311" y="206222"/>
                  </a:lnTo>
                  <a:lnTo>
                    <a:pt x="4940" y="206565"/>
                  </a:lnTo>
                  <a:lnTo>
                    <a:pt x="3657" y="207137"/>
                  </a:lnTo>
                  <a:lnTo>
                    <a:pt x="2679" y="208064"/>
                  </a:lnTo>
                  <a:lnTo>
                    <a:pt x="787" y="209588"/>
                  </a:lnTo>
                  <a:lnTo>
                    <a:pt x="0" y="211899"/>
                  </a:lnTo>
                  <a:lnTo>
                    <a:pt x="0" y="216433"/>
                  </a:lnTo>
                  <a:lnTo>
                    <a:pt x="787" y="218732"/>
                  </a:lnTo>
                  <a:lnTo>
                    <a:pt x="2679" y="220243"/>
                  </a:lnTo>
                  <a:lnTo>
                    <a:pt x="4203" y="221780"/>
                  </a:lnTo>
                  <a:lnTo>
                    <a:pt x="6464" y="222885"/>
                  </a:lnTo>
                  <a:lnTo>
                    <a:pt x="8788" y="222885"/>
                  </a:lnTo>
                  <a:lnTo>
                    <a:pt x="11049" y="222885"/>
                  </a:lnTo>
                  <a:lnTo>
                    <a:pt x="13335" y="221780"/>
                  </a:lnTo>
                  <a:lnTo>
                    <a:pt x="14833" y="220243"/>
                  </a:lnTo>
                  <a:lnTo>
                    <a:pt x="14668" y="220052"/>
                  </a:lnTo>
                  <a:lnTo>
                    <a:pt x="16154" y="218554"/>
                  </a:lnTo>
                  <a:lnTo>
                    <a:pt x="17132" y="216433"/>
                  </a:lnTo>
                  <a:lnTo>
                    <a:pt x="17132" y="214147"/>
                  </a:lnTo>
                  <a:lnTo>
                    <a:pt x="17500" y="214147"/>
                  </a:lnTo>
                  <a:lnTo>
                    <a:pt x="17500" y="211899"/>
                  </a:lnTo>
                  <a:close/>
                </a:path>
                <a:path w="122555" h="222884">
                  <a:moveTo>
                    <a:pt x="70777" y="141503"/>
                  </a:moveTo>
                  <a:lnTo>
                    <a:pt x="70370" y="139217"/>
                  </a:lnTo>
                  <a:lnTo>
                    <a:pt x="68859" y="138087"/>
                  </a:lnTo>
                  <a:lnTo>
                    <a:pt x="67335" y="137312"/>
                  </a:lnTo>
                  <a:lnTo>
                    <a:pt x="65074" y="137693"/>
                  </a:lnTo>
                  <a:lnTo>
                    <a:pt x="64274" y="139217"/>
                  </a:lnTo>
                  <a:lnTo>
                    <a:pt x="61633" y="142646"/>
                  </a:lnTo>
                  <a:lnTo>
                    <a:pt x="49695" y="164338"/>
                  </a:lnTo>
                  <a:lnTo>
                    <a:pt x="49695" y="164109"/>
                  </a:lnTo>
                  <a:lnTo>
                    <a:pt x="49199" y="152158"/>
                  </a:lnTo>
                  <a:lnTo>
                    <a:pt x="48374" y="136118"/>
                  </a:lnTo>
                  <a:lnTo>
                    <a:pt x="54178" y="132892"/>
                  </a:lnTo>
                  <a:lnTo>
                    <a:pt x="56857" y="128181"/>
                  </a:lnTo>
                  <a:lnTo>
                    <a:pt x="60490" y="121742"/>
                  </a:lnTo>
                  <a:lnTo>
                    <a:pt x="62407" y="118668"/>
                  </a:lnTo>
                  <a:lnTo>
                    <a:pt x="63944" y="115252"/>
                  </a:lnTo>
                  <a:lnTo>
                    <a:pt x="66205" y="112585"/>
                  </a:lnTo>
                  <a:lnTo>
                    <a:pt x="67335" y="111467"/>
                  </a:lnTo>
                  <a:lnTo>
                    <a:pt x="67335" y="109143"/>
                  </a:lnTo>
                  <a:lnTo>
                    <a:pt x="64274" y="106883"/>
                  </a:lnTo>
                  <a:lnTo>
                    <a:pt x="62407" y="106883"/>
                  </a:lnTo>
                  <a:lnTo>
                    <a:pt x="61252" y="108407"/>
                  </a:lnTo>
                  <a:lnTo>
                    <a:pt x="58597" y="111467"/>
                  </a:lnTo>
                  <a:lnTo>
                    <a:pt x="54584" y="118668"/>
                  </a:lnTo>
                  <a:lnTo>
                    <a:pt x="50609" y="125615"/>
                  </a:lnTo>
                  <a:lnTo>
                    <a:pt x="47879" y="128181"/>
                  </a:lnTo>
                  <a:lnTo>
                    <a:pt x="47713" y="125603"/>
                  </a:lnTo>
                  <a:lnTo>
                    <a:pt x="46913" y="112585"/>
                  </a:lnTo>
                  <a:lnTo>
                    <a:pt x="46482" y="103784"/>
                  </a:lnTo>
                  <a:lnTo>
                    <a:pt x="50609" y="98666"/>
                  </a:lnTo>
                  <a:lnTo>
                    <a:pt x="52920" y="94297"/>
                  </a:lnTo>
                  <a:lnTo>
                    <a:pt x="54317" y="91643"/>
                  </a:lnTo>
                  <a:lnTo>
                    <a:pt x="57340" y="84912"/>
                  </a:lnTo>
                  <a:lnTo>
                    <a:pt x="59372" y="80645"/>
                  </a:lnTo>
                  <a:lnTo>
                    <a:pt x="60490" y="79095"/>
                  </a:lnTo>
                  <a:lnTo>
                    <a:pt x="60121" y="77254"/>
                  </a:lnTo>
                  <a:lnTo>
                    <a:pt x="58966" y="76060"/>
                  </a:lnTo>
                  <a:lnTo>
                    <a:pt x="57454" y="74930"/>
                  </a:lnTo>
                  <a:lnTo>
                    <a:pt x="55156" y="75323"/>
                  </a:lnTo>
                  <a:lnTo>
                    <a:pt x="54038" y="76835"/>
                  </a:lnTo>
                  <a:lnTo>
                    <a:pt x="51371" y="80276"/>
                  </a:lnTo>
                  <a:lnTo>
                    <a:pt x="47371" y="92163"/>
                  </a:lnTo>
                  <a:lnTo>
                    <a:pt x="46113" y="94297"/>
                  </a:lnTo>
                  <a:lnTo>
                    <a:pt x="46012" y="90131"/>
                  </a:lnTo>
                  <a:lnTo>
                    <a:pt x="45885" y="84912"/>
                  </a:lnTo>
                  <a:lnTo>
                    <a:pt x="45910" y="66789"/>
                  </a:lnTo>
                  <a:lnTo>
                    <a:pt x="46266" y="56946"/>
                  </a:lnTo>
                  <a:lnTo>
                    <a:pt x="47193" y="45275"/>
                  </a:lnTo>
                  <a:lnTo>
                    <a:pt x="47574" y="43370"/>
                  </a:lnTo>
                  <a:lnTo>
                    <a:pt x="46037" y="41452"/>
                  </a:lnTo>
                  <a:lnTo>
                    <a:pt x="44145" y="41452"/>
                  </a:lnTo>
                  <a:lnTo>
                    <a:pt x="42240" y="41084"/>
                  </a:lnTo>
                  <a:lnTo>
                    <a:pt x="40716" y="42608"/>
                  </a:lnTo>
                  <a:lnTo>
                    <a:pt x="40335" y="44513"/>
                  </a:lnTo>
                  <a:lnTo>
                    <a:pt x="39484" y="55486"/>
                  </a:lnTo>
                  <a:lnTo>
                    <a:pt x="39090" y="66789"/>
                  </a:lnTo>
                  <a:lnTo>
                    <a:pt x="39166" y="84912"/>
                  </a:lnTo>
                  <a:lnTo>
                    <a:pt x="39255" y="90131"/>
                  </a:lnTo>
                  <a:lnTo>
                    <a:pt x="38188" y="88519"/>
                  </a:lnTo>
                  <a:lnTo>
                    <a:pt x="33502" y="80276"/>
                  </a:lnTo>
                  <a:lnTo>
                    <a:pt x="32715" y="79095"/>
                  </a:lnTo>
                  <a:lnTo>
                    <a:pt x="31978" y="77584"/>
                  </a:lnTo>
                  <a:lnTo>
                    <a:pt x="30073" y="76835"/>
                  </a:lnTo>
                  <a:lnTo>
                    <a:pt x="28194" y="77584"/>
                  </a:lnTo>
                  <a:lnTo>
                    <a:pt x="26606" y="78765"/>
                  </a:lnTo>
                  <a:lnTo>
                    <a:pt x="25895" y="80645"/>
                  </a:lnTo>
                  <a:lnTo>
                    <a:pt x="26606" y="82156"/>
                  </a:lnTo>
                  <a:lnTo>
                    <a:pt x="27393" y="83337"/>
                  </a:lnTo>
                  <a:lnTo>
                    <a:pt x="36372" y="97663"/>
                  </a:lnTo>
                  <a:lnTo>
                    <a:pt x="39674" y="101219"/>
                  </a:lnTo>
                  <a:lnTo>
                    <a:pt x="40690" y="121742"/>
                  </a:lnTo>
                  <a:lnTo>
                    <a:pt x="40894" y="125603"/>
                  </a:lnTo>
                  <a:lnTo>
                    <a:pt x="35547" y="120916"/>
                  </a:lnTo>
                  <a:lnTo>
                    <a:pt x="27800" y="109143"/>
                  </a:lnTo>
                  <a:lnTo>
                    <a:pt x="27025" y="107632"/>
                  </a:lnTo>
                  <a:lnTo>
                    <a:pt x="25120" y="106883"/>
                  </a:lnTo>
                  <a:lnTo>
                    <a:pt x="23228" y="107632"/>
                  </a:lnTo>
                  <a:lnTo>
                    <a:pt x="21717" y="108026"/>
                  </a:lnTo>
                  <a:lnTo>
                    <a:pt x="20535" y="110299"/>
                  </a:lnTo>
                  <a:lnTo>
                    <a:pt x="41402" y="134683"/>
                  </a:lnTo>
                  <a:lnTo>
                    <a:pt x="42252" y="149656"/>
                  </a:lnTo>
                  <a:lnTo>
                    <a:pt x="42633" y="158381"/>
                  </a:lnTo>
                  <a:lnTo>
                    <a:pt x="42837" y="164109"/>
                  </a:lnTo>
                  <a:lnTo>
                    <a:pt x="40309" y="161404"/>
                  </a:lnTo>
                  <a:lnTo>
                    <a:pt x="37706" y="158381"/>
                  </a:lnTo>
                  <a:lnTo>
                    <a:pt x="35394" y="155206"/>
                  </a:lnTo>
                  <a:lnTo>
                    <a:pt x="31559" y="150253"/>
                  </a:lnTo>
                  <a:lnTo>
                    <a:pt x="28930" y="142646"/>
                  </a:lnTo>
                  <a:lnTo>
                    <a:pt x="27393" y="141503"/>
                  </a:lnTo>
                  <a:lnTo>
                    <a:pt x="25895" y="140360"/>
                  </a:lnTo>
                  <a:lnTo>
                    <a:pt x="22491" y="142214"/>
                  </a:lnTo>
                  <a:lnTo>
                    <a:pt x="22440" y="142646"/>
                  </a:lnTo>
                  <a:lnTo>
                    <a:pt x="20929" y="145300"/>
                  </a:lnTo>
                  <a:lnTo>
                    <a:pt x="24752" y="152158"/>
                  </a:lnTo>
                  <a:lnTo>
                    <a:pt x="34340" y="165100"/>
                  </a:lnTo>
                  <a:lnTo>
                    <a:pt x="39636" y="171094"/>
                  </a:lnTo>
                  <a:lnTo>
                    <a:pt x="43091" y="173710"/>
                  </a:lnTo>
                  <a:lnTo>
                    <a:pt x="42989" y="187617"/>
                  </a:lnTo>
                  <a:lnTo>
                    <a:pt x="42722" y="193840"/>
                  </a:lnTo>
                  <a:lnTo>
                    <a:pt x="42240" y="200075"/>
                  </a:lnTo>
                  <a:lnTo>
                    <a:pt x="42240" y="201968"/>
                  </a:lnTo>
                  <a:lnTo>
                    <a:pt x="43370" y="203479"/>
                  </a:lnTo>
                  <a:lnTo>
                    <a:pt x="45288" y="203885"/>
                  </a:lnTo>
                  <a:lnTo>
                    <a:pt x="47193" y="203885"/>
                  </a:lnTo>
                  <a:lnTo>
                    <a:pt x="49936" y="173456"/>
                  </a:lnTo>
                  <a:lnTo>
                    <a:pt x="56146" y="168770"/>
                  </a:lnTo>
                  <a:lnTo>
                    <a:pt x="58496" y="164338"/>
                  </a:lnTo>
                  <a:lnTo>
                    <a:pt x="60058" y="161404"/>
                  </a:lnTo>
                  <a:lnTo>
                    <a:pt x="67754" y="146011"/>
                  </a:lnTo>
                  <a:lnTo>
                    <a:pt x="69621" y="143040"/>
                  </a:lnTo>
                  <a:lnTo>
                    <a:pt x="70777" y="141503"/>
                  </a:lnTo>
                  <a:close/>
                </a:path>
                <a:path w="122555" h="222884">
                  <a:moveTo>
                    <a:pt x="78397" y="5702"/>
                  </a:moveTo>
                  <a:lnTo>
                    <a:pt x="77228" y="3810"/>
                  </a:lnTo>
                  <a:lnTo>
                    <a:pt x="76123" y="2273"/>
                  </a:lnTo>
                  <a:lnTo>
                    <a:pt x="74536" y="1117"/>
                  </a:lnTo>
                  <a:lnTo>
                    <a:pt x="72682" y="0"/>
                  </a:lnTo>
                  <a:lnTo>
                    <a:pt x="68110" y="0"/>
                  </a:lnTo>
                  <a:lnTo>
                    <a:pt x="66205" y="1117"/>
                  </a:lnTo>
                  <a:lnTo>
                    <a:pt x="64681" y="2273"/>
                  </a:lnTo>
                  <a:lnTo>
                    <a:pt x="63182" y="3810"/>
                  </a:lnTo>
                  <a:lnTo>
                    <a:pt x="62420" y="5702"/>
                  </a:lnTo>
                  <a:lnTo>
                    <a:pt x="62420" y="9880"/>
                  </a:lnTo>
                  <a:lnTo>
                    <a:pt x="63182" y="11772"/>
                  </a:lnTo>
                  <a:lnTo>
                    <a:pt x="66205" y="14820"/>
                  </a:lnTo>
                  <a:lnTo>
                    <a:pt x="68110" y="15595"/>
                  </a:lnTo>
                  <a:lnTo>
                    <a:pt x="70370" y="15595"/>
                  </a:lnTo>
                  <a:lnTo>
                    <a:pt x="72682" y="15595"/>
                  </a:lnTo>
                  <a:lnTo>
                    <a:pt x="74536" y="14820"/>
                  </a:lnTo>
                  <a:lnTo>
                    <a:pt x="76123" y="13296"/>
                  </a:lnTo>
                  <a:lnTo>
                    <a:pt x="77228" y="11772"/>
                  </a:lnTo>
                  <a:lnTo>
                    <a:pt x="78397" y="9880"/>
                  </a:lnTo>
                  <a:lnTo>
                    <a:pt x="78397" y="5702"/>
                  </a:lnTo>
                  <a:close/>
                </a:path>
                <a:path w="122555" h="222884">
                  <a:moveTo>
                    <a:pt x="122491" y="41452"/>
                  </a:moveTo>
                  <a:lnTo>
                    <a:pt x="121754" y="39192"/>
                  </a:lnTo>
                  <a:lnTo>
                    <a:pt x="119837" y="37680"/>
                  </a:lnTo>
                  <a:lnTo>
                    <a:pt x="118325" y="36131"/>
                  </a:lnTo>
                  <a:lnTo>
                    <a:pt x="116039" y="35001"/>
                  </a:lnTo>
                  <a:lnTo>
                    <a:pt x="111480" y="35001"/>
                  </a:lnTo>
                  <a:lnTo>
                    <a:pt x="109194" y="36131"/>
                  </a:lnTo>
                  <a:lnTo>
                    <a:pt x="107670" y="37680"/>
                  </a:lnTo>
                  <a:lnTo>
                    <a:pt x="105765" y="39192"/>
                  </a:lnTo>
                  <a:lnTo>
                    <a:pt x="104990" y="41452"/>
                  </a:lnTo>
                  <a:lnTo>
                    <a:pt x="104990" y="46024"/>
                  </a:lnTo>
                  <a:lnTo>
                    <a:pt x="105765" y="48310"/>
                  </a:lnTo>
                  <a:lnTo>
                    <a:pt x="107670" y="49822"/>
                  </a:lnTo>
                  <a:lnTo>
                    <a:pt x="108648" y="50774"/>
                  </a:lnTo>
                  <a:lnTo>
                    <a:pt x="109893" y="51308"/>
                  </a:lnTo>
                  <a:lnTo>
                    <a:pt x="111302" y="51676"/>
                  </a:lnTo>
                  <a:lnTo>
                    <a:pt x="112077" y="51943"/>
                  </a:lnTo>
                  <a:lnTo>
                    <a:pt x="112877" y="52120"/>
                  </a:lnTo>
                  <a:lnTo>
                    <a:pt x="114604" y="52120"/>
                  </a:lnTo>
                  <a:lnTo>
                    <a:pt x="115430" y="51943"/>
                  </a:lnTo>
                  <a:lnTo>
                    <a:pt x="116230" y="51676"/>
                  </a:lnTo>
                  <a:lnTo>
                    <a:pt x="117602" y="51308"/>
                  </a:lnTo>
                  <a:lnTo>
                    <a:pt x="118884" y="50774"/>
                  </a:lnTo>
                  <a:lnTo>
                    <a:pt x="119837" y="49822"/>
                  </a:lnTo>
                  <a:lnTo>
                    <a:pt x="121754" y="48310"/>
                  </a:lnTo>
                  <a:lnTo>
                    <a:pt x="122491" y="46024"/>
                  </a:lnTo>
                  <a:lnTo>
                    <a:pt x="122491" y="41452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5652743" y="10173735"/>
              <a:ext cx="80259" cy="134948"/>
            </a:xfrm>
            <a:prstGeom prst="rect">
              <a:avLst/>
            </a:prstGeom>
          </p:spPr>
        </p:pic>
        <p:sp>
          <p:nvSpPr>
            <p:cNvPr id="68" name="object 68"/>
            <p:cNvSpPr/>
            <p:nvPr/>
          </p:nvSpPr>
          <p:spPr>
            <a:xfrm>
              <a:off x="15614688" y="10080847"/>
              <a:ext cx="751840" cy="678180"/>
            </a:xfrm>
            <a:custGeom>
              <a:avLst/>
              <a:gdLst/>
              <a:ahLst/>
              <a:cxnLst/>
              <a:rect l="l" t="t" r="r" b="b"/>
              <a:pathLst>
                <a:path w="751840" h="678179">
                  <a:moveTo>
                    <a:pt x="17538" y="666826"/>
                  </a:moveTo>
                  <a:lnTo>
                    <a:pt x="16738" y="664540"/>
                  </a:lnTo>
                  <a:lnTo>
                    <a:pt x="14859" y="662990"/>
                  </a:lnTo>
                  <a:lnTo>
                    <a:pt x="13868" y="662038"/>
                  </a:lnTo>
                  <a:lnTo>
                    <a:pt x="12585" y="661504"/>
                  </a:lnTo>
                  <a:lnTo>
                    <a:pt x="11214" y="661162"/>
                  </a:lnTo>
                  <a:lnTo>
                    <a:pt x="10439" y="660908"/>
                  </a:lnTo>
                  <a:lnTo>
                    <a:pt x="9626" y="660730"/>
                  </a:lnTo>
                  <a:lnTo>
                    <a:pt x="7912" y="660730"/>
                  </a:lnTo>
                  <a:lnTo>
                    <a:pt x="7086" y="660908"/>
                  </a:lnTo>
                  <a:lnTo>
                    <a:pt x="6286" y="661162"/>
                  </a:lnTo>
                  <a:lnTo>
                    <a:pt x="4914" y="661504"/>
                  </a:lnTo>
                  <a:lnTo>
                    <a:pt x="3619" y="662038"/>
                  </a:lnTo>
                  <a:lnTo>
                    <a:pt x="2692" y="662990"/>
                  </a:lnTo>
                  <a:lnTo>
                    <a:pt x="774" y="664540"/>
                  </a:lnTo>
                  <a:lnTo>
                    <a:pt x="0" y="666826"/>
                  </a:lnTo>
                  <a:lnTo>
                    <a:pt x="0" y="671385"/>
                  </a:lnTo>
                  <a:lnTo>
                    <a:pt x="774" y="673658"/>
                  </a:lnTo>
                  <a:lnTo>
                    <a:pt x="2692" y="675195"/>
                  </a:lnTo>
                  <a:lnTo>
                    <a:pt x="4178" y="676706"/>
                  </a:lnTo>
                  <a:lnTo>
                    <a:pt x="6477" y="677837"/>
                  </a:lnTo>
                  <a:lnTo>
                    <a:pt x="11036" y="677837"/>
                  </a:lnTo>
                  <a:lnTo>
                    <a:pt x="13335" y="676706"/>
                  </a:lnTo>
                  <a:lnTo>
                    <a:pt x="14859" y="675195"/>
                  </a:lnTo>
                  <a:lnTo>
                    <a:pt x="16738" y="673658"/>
                  </a:lnTo>
                  <a:lnTo>
                    <a:pt x="17538" y="671385"/>
                  </a:lnTo>
                  <a:lnTo>
                    <a:pt x="17538" y="666826"/>
                  </a:lnTo>
                  <a:close/>
                </a:path>
                <a:path w="751840" h="678179">
                  <a:moveTo>
                    <a:pt x="567944" y="62395"/>
                  </a:moveTo>
                  <a:lnTo>
                    <a:pt x="566801" y="60464"/>
                  </a:lnTo>
                  <a:lnTo>
                    <a:pt x="565289" y="59715"/>
                  </a:lnTo>
                  <a:lnTo>
                    <a:pt x="553732" y="55600"/>
                  </a:lnTo>
                  <a:lnTo>
                    <a:pt x="547966" y="53327"/>
                  </a:lnTo>
                  <a:lnTo>
                    <a:pt x="547039" y="52082"/>
                  </a:lnTo>
                  <a:lnTo>
                    <a:pt x="545896" y="47167"/>
                  </a:lnTo>
                  <a:lnTo>
                    <a:pt x="544334" y="42214"/>
                  </a:lnTo>
                  <a:lnTo>
                    <a:pt x="540550" y="31927"/>
                  </a:lnTo>
                  <a:lnTo>
                    <a:pt x="538289" y="26606"/>
                  </a:lnTo>
                  <a:lnTo>
                    <a:pt x="534479" y="19773"/>
                  </a:lnTo>
                  <a:lnTo>
                    <a:pt x="532218" y="19380"/>
                  </a:lnTo>
                  <a:lnTo>
                    <a:pt x="529158" y="20891"/>
                  </a:lnTo>
                  <a:lnTo>
                    <a:pt x="528396" y="23177"/>
                  </a:lnTo>
                  <a:lnTo>
                    <a:pt x="529513" y="24701"/>
                  </a:lnTo>
                  <a:lnTo>
                    <a:pt x="532218" y="29654"/>
                  </a:lnTo>
                  <a:lnTo>
                    <a:pt x="534479" y="34594"/>
                  </a:lnTo>
                  <a:lnTo>
                    <a:pt x="537502" y="42900"/>
                  </a:lnTo>
                  <a:lnTo>
                    <a:pt x="539330" y="49911"/>
                  </a:lnTo>
                  <a:lnTo>
                    <a:pt x="524573" y="43586"/>
                  </a:lnTo>
                  <a:lnTo>
                    <a:pt x="517232" y="40144"/>
                  </a:lnTo>
                  <a:lnTo>
                    <a:pt x="516547" y="35915"/>
                  </a:lnTo>
                  <a:lnTo>
                    <a:pt x="516115" y="31648"/>
                  </a:lnTo>
                  <a:lnTo>
                    <a:pt x="514680" y="27381"/>
                  </a:lnTo>
                  <a:lnTo>
                    <a:pt x="513562" y="22821"/>
                  </a:lnTo>
                  <a:lnTo>
                    <a:pt x="511619" y="18249"/>
                  </a:lnTo>
                  <a:lnTo>
                    <a:pt x="507453" y="12166"/>
                  </a:lnTo>
                  <a:lnTo>
                    <a:pt x="505193" y="11772"/>
                  </a:lnTo>
                  <a:lnTo>
                    <a:pt x="502132" y="14033"/>
                  </a:lnTo>
                  <a:lnTo>
                    <a:pt x="502132" y="16344"/>
                  </a:lnTo>
                  <a:lnTo>
                    <a:pt x="502907" y="17856"/>
                  </a:lnTo>
                  <a:lnTo>
                    <a:pt x="505548" y="21297"/>
                  </a:lnTo>
                  <a:lnTo>
                    <a:pt x="507111" y="25095"/>
                  </a:lnTo>
                  <a:lnTo>
                    <a:pt x="508901" y="31711"/>
                  </a:lnTo>
                  <a:lnTo>
                    <a:pt x="509790" y="36563"/>
                  </a:lnTo>
                  <a:lnTo>
                    <a:pt x="498233" y="30911"/>
                  </a:lnTo>
                  <a:lnTo>
                    <a:pt x="485051" y="23799"/>
                  </a:lnTo>
                  <a:lnTo>
                    <a:pt x="485051" y="21590"/>
                  </a:lnTo>
                  <a:lnTo>
                    <a:pt x="485394" y="20116"/>
                  </a:lnTo>
                  <a:lnTo>
                    <a:pt x="485394" y="18249"/>
                  </a:lnTo>
                  <a:lnTo>
                    <a:pt x="486918" y="11049"/>
                  </a:lnTo>
                  <a:lnTo>
                    <a:pt x="483108" y="4546"/>
                  </a:lnTo>
                  <a:lnTo>
                    <a:pt x="481228" y="4165"/>
                  </a:lnTo>
                  <a:lnTo>
                    <a:pt x="479298" y="4953"/>
                  </a:lnTo>
                  <a:lnTo>
                    <a:pt x="477799" y="6070"/>
                  </a:lnTo>
                  <a:lnTo>
                    <a:pt x="477405" y="7988"/>
                  </a:lnTo>
                  <a:lnTo>
                    <a:pt x="480047" y="12484"/>
                  </a:lnTo>
                  <a:lnTo>
                    <a:pt x="479298" y="14439"/>
                  </a:lnTo>
                  <a:lnTo>
                    <a:pt x="478523" y="20218"/>
                  </a:lnTo>
                  <a:lnTo>
                    <a:pt x="444690" y="736"/>
                  </a:lnTo>
                  <a:lnTo>
                    <a:pt x="443166" y="0"/>
                  </a:lnTo>
                  <a:lnTo>
                    <a:pt x="440905" y="368"/>
                  </a:lnTo>
                  <a:lnTo>
                    <a:pt x="440118" y="1905"/>
                  </a:lnTo>
                  <a:lnTo>
                    <a:pt x="438988" y="3403"/>
                  </a:lnTo>
                  <a:lnTo>
                    <a:pt x="439762" y="5664"/>
                  </a:lnTo>
                  <a:lnTo>
                    <a:pt x="441274" y="6438"/>
                  </a:lnTo>
                  <a:lnTo>
                    <a:pt x="464477" y="20218"/>
                  </a:lnTo>
                  <a:lnTo>
                    <a:pt x="472135" y="24574"/>
                  </a:lnTo>
                  <a:lnTo>
                    <a:pt x="470941" y="25095"/>
                  </a:lnTo>
                  <a:lnTo>
                    <a:pt x="464489" y="28524"/>
                  </a:lnTo>
                  <a:lnTo>
                    <a:pt x="457631" y="28524"/>
                  </a:lnTo>
                  <a:lnTo>
                    <a:pt x="456120" y="30429"/>
                  </a:lnTo>
                  <a:lnTo>
                    <a:pt x="456120" y="33820"/>
                  </a:lnTo>
                  <a:lnTo>
                    <a:pt x="457631" y="35344"/>
                  </a:lnTo>
                  <a:lnTo>
                    <a:pt x="466013" y="34963"/>
                  </a:lnTo>
                  <a:lnTo>
                    <a:pt x="469798" y="33477"/>
                  </a:lnTo>
                  <a:lnTo>
                    <a:pt x="473989" y="31165"/>
                  </a:lnTo>
                  <a:lnTo>
                    <a:pt x="479590" y="28638"/>
                  </a:lnTo>
                  <a:lnTo>
                    <a:pt x="494436" y="36639"/>
                  </a:lnTo>
                  <a:lnTo>
                    <a:pt x="505015" y="41859"/>
                  </a:lnTo>
                  <a:lnTo>
                    <a:pt x="500849" y="43370"/>
                  </a:lnTo>
                  <a:lnTo>
                    <a:pt x="485394" y="46786"/>
                  </a:lnTo>
                  <a:lnTo>
                    <a:pt x="484263" y="48298"/>
                  </a:lnTo>
                  <a:lnTo>
                    <a:pt x="485013" y="52082"/>
                  </a:lnTo>
                  <a:lnTo>
                    <a:pt x="486524" y="53225"/>
                  </a:lnTo>
                  <a:lnTo>
                    <a:pt x="493014" y="51714"/>
                  </a:lnTo>
                  <a:lnTo>
                    <a:pt x="506577" y="48958"/>
                  </a:lnTo>
                  <a:lnTo>
                    <a:pt x="512953" y="45631"/>
                  </a:lnTo>
                  <a:lnTo>
                    <a:pt x="524751" y="51066"/>
                  </a:lnTo>
                  <a:lnTo>
                    <a:pt x="530656" y="53619"/>
                  </a:lnTo>
                  <a:lnTo>
                    <a:pt x="523074" y="55892"/>
                  </a:lnTo>
                  <a:lnTo>
                    <a:pt x="511619" y="57785"/>
                  </a:lnTo>
                  <a:lnTo>
                    <a:pt x="510514" y="59296"/>
                  </a:lnTo>
                  <a:lnTo>
                    <a:pt x="510514" y="61239"/>
                  </a:lnTo>
                  <a:lnTo>
                    <a:pt x="510882" y="63144"/>
                  </a:lnTo>
                  <a:lnTo>
                    <a:pt x="512800" y="64274"/>
                  </a:lnTo>
                  <a:lnTo>
                    <a:pt x="514324" y="64274"/>
                  </a:lnTo>
                  <a:lnTo>
                    <a:pt x="519633" y="63487"/>
                  </a:lnTo>
                  <a:lnTo>
                    <a:pt x="524573" y="62395"/>
                  </a:lnTo>
                  <a:lnTo>
                    <a:pt x="529513" y="60820"/>
                  </a:lnTo>
                  <a:lnTo>
                    <a:pt x="533057" y="60045"/>
                  </a:lnTo>
                  <a:lnTo>
                    <a:pt x="540308" y="57543"/>
                  </a:lnTo>
                  <a:lnTo>
                    <a:pt x="555345" y="63512"/>
                  </a:lnTo>
                  <a:lnTo>
                    <a:pt x="564908" y="66916"/>
                  </a:lnTo>
                  <a:lnTo>
                    <a:pt x="566801" y="65798"/>
                  </a:lnTo>
                  <a:lnTo>
                    <a:pt x="567194" y="64274"/>
                  </a:lnTo>
                  <a:lnTo>
                    <a:pt x="567944" y="62395"/>
                  </a:lnTo>
                  <a:close/>
                </a:path>
                <a:path w="751840" h="678179">
                  <a:moveTo>
                    <a:pt x="590016" y="97751"/>
                  </a:moveTo>
                  <a:lnTo>
                    <a:pt x="588873" y="95453"/>
                  </a:lnTo>
                  <a:lnTo>
                    <a:pt x="585812" y="92405"/>
                  </a:lnTo>
                  <a:lnTo>
                    <a:pt x="583526" y="91313"/>
                  </a:lnTo>
                  <a:lnTo>
                    <a:pt x="578612" y="91313"/>
                  </a:lnTo>
                  <a:lnTo>
                    <a:pt x="576313" y="92405"/>
                  </a:lnTo>
                  <a:lnTo>
                    <a:pt x="573265" y="95453"/>
                  </a:lnTo>
                  <a:lnTo>
                    <a:pt x="572135" y="97358"/>
                  </a:lnTo>
                  <a:lnTo>
                    <a:pt x="572135" y="102298"/>
                  </a:lnTo>
                  <a:lnTo>
                    <a:pt x="573265" y="104597"/>
                  </a:lnTo>
                  <a:lnTo>
                    <a:pt x="576313" y="107645"/>
                  </a:lnTo>
                  <a:lnTo>
                    <a:pt x="578612" y="108394"/>
                  </a:lnTo>
                  <a:lnTo>
                    <a:pt x="583526" y="108394"/>
                  </a:lnTo>
                  <a:lnTo>
                    <a:pt x="585812" y="107645"/>
                  </a:lnTo>
                  <a:lnTo>
                    <a:pt x="587349" y="106121"/>
                  </a:lnTo>
                  <a:lnTo>
                    <a:pt x="588873" y="104597"/>
                  </a:lnTo>
                  <a:lnTo>
                    <a:pt x="590016" y="102298"/>
                  </a:lnTo>
                  <a:lnTo>
                    <a:pt x="590016" y="97751"/>
                  </a:lnTo>
                  <a:close/>
                </a:path>
                <a:path w="751840" h="678179">
                  <a:moveTo>
                    <a:pt x="602195" y="37973"/>
                  </a:moveTo>
                  <a:lnTo>
                    <a:pt x="601052" y="36118"/>
                  </a:lnTo>
                  <a:lnTo>
                    <a:pt x="598017" y="33083"/>
                  </a:lnTo>
                  <a:lnTo>
                    <a:pt x="595718" y="31927"/>
                  </a:lnTo>
                  <a:lnTo>
                    <a:pt x="590804" y="31927"/>
                  </a:lnTo>
                  <a:lnTo>
                    <a:pt x="588479" y="33083"/>
                  </a:lnTo>
                  <a:lnTo>
                    <a:pt x="585457" y="36118"/>
                  </a:lnTo>
                  <a:lnTo>
                    <a:pt x="584301" y="37973"/>
                  </a:lnTo>
                  <a:lnTo>
                    <a:pt x="584301" y="42976"/>
                  </a:lnTo>
                  <a:lnTo>
                    <a:pt x="585457" y="45262"/>
                  </a:lnTo>
                  <a:lnTo>
                    <a:pt x="588479" y="48298"/>
                  </a:lnTo>
                  <a:lnTo>
                    <a:pt x="590804" y="49060"/>
                  </a:lnTo>
                  <a:lnTo>
                    <a:pt x="593051" y="49060"/>
                  </a:lnTo>
                  <a:lnTo>
                    <a:pt x="595718" y="49060"/>
                  </a:lnTo>
                  <a:lnTo>
                    <a:pt x="598017" y="48298"/>
                  </a:lnTo>
                  <a:lnTo>
                    <a:pt x="601052" y="45262"/>
                  </a:lnTo>
                  <a:lnTo>
                    <a:pt x="602195" y="42976"/>
                  </a:lnTo>
                  <a:lnTo>
                    <a:pt x="602195" y="37973"/>
                  </a:lnTo>
                  <a:close/>
                </a:path>
                <a:path w="751840" h="678179">
                  <a:moveTo>
                    <a:pt x="717842" y="259016"/>
                  </a:moveTo>
                  <a:lnTo>
                    <a:pt x="716673" y="256743"/>
                  </a:lnTo>
                  <a:lnTo>
                    <a:pt x="713651" y="253707"/>
                  </a:lnTo>
                  <a:lnTo>
                    <a:pt x="711365" y="252564"/>
                  </a:lnTo>
                  <a:lnTo>
                    <a:pt x="706412" y="252564"/>
                  </a:lnTo>
                  <a:lnTo>
                    <a:pt x="704138" y="253707"/>
                  </a:lnTo>
                  <a:lnTo>
                    <a:pt x="701103" y="256743"/>
                  </a:lnTo>
                  <a:lnTo>
                    <a:pt x="699985" y="259016"/>
                  </a:lnTo>
                  <a:lnTo>
                    <a:pt x="699985" y="263601"/>
                  </a:lnTo>
                  <a:lnTo>
                    <a:pt x="701103" y="265874"/>
                  </a:lnTo>
                  <a:lnTo>
                    <a:pt x="703580" y="268351"/>
                  </a:lnTo>
                  <a:lnTo>
                    <a:pt x="704862" y="268909"/>
                  </a:lnTo>
                  <a:lnTo>
                    <a:pt x="706234" y="269278"/>
                  </a:lnTo>
                  <a:lnTo>
                    <a:pt x="707047" y="269532"/>
                  </a:lnTo>
                  <a:lnTo>
                    <a:pt x="707834" y="269684"/>
                  </a:lnTo>
                  <a:lnTo>
                    <a:pt x="708685" y="269684"/>
                  </a:lnTo>
                  <a:lnTo>
                    <a:pt x="709612" y="269684"/>
                  </a:lnTo>
                  <a:lnTo>
                    <a:pt x="710412" y="269532"/>
                  </a:lnTo>
                  <a:lnTo>
                    <a:pt x="711250" y="269290"/>
                  </a:lnTo>
                  <a:lnTo>
                    <a:pt x="712787" y="268947"/>
                  </a:lnTo>
                  <a:lnTo>
                    <a:pt x="714171" y="268376"/>
                  </a:lnTo>
                  <a:lnTo>
                    <a:pt x="716673" y="265874"/>
                  </a:lnTo>
                  <a:lnTo>
                    <a:pt x="717842" y="263601"/>
                  </a:lnTo>
                  <a:lnTo>
                    <a:pt x="717842" y="259016"/>
                  </a:lnTo>
                  <a:close/>
                </a:path>
                <a:path w="751840" h="678179">
                  <a:moveTo>
                    <a:pt x="751293" y="213385"/>
                  </a:moveTo>
                  <a:lnTo>
                    <a:pt x="750138" y="211112"/>
                  </a:lnTo>
                  <a:lnTo>
                    <a:pt x="747115" y="208076"/>
                  </a:lnTo>
                  <a:lnTo>
                    <a:pt x="744842" y="206895"/>
                  </a:lnTo>
                  <a:lnTo>
                    <a:pt x="739902" y="206895"/>
                  </a:lnTo>
                  <a:lnTo>
                    <a:pt x="737603" y="208076"/>
                  </a:lnTo>
                  <a:lnTo>
                    <a:pt x="734568" y="211112"/>
                  </a:lnTo>
                  <a:lnTo>
                    <a:pt x="733412" y="213385"/>
                  </a:lnTo>
                  <a:lnTo>
                    <a:pt x="733412" y="217957"/>
                  </a:lnTo>
                  <a:lnTo>
                    <a:pt x="741324" y="224040"/>
                  </a:lnTo>
                  <a:lnTo>
                    <a:pt x="743038" y="224040"/>
                  </a:lnTo>
                  <a:lnTo>
                    <a:pt x="743927" y="223875"/>
                  </a:lnTo>
                  <a:lnTo>
                    <a:pt x="744715" y="223659"/>
                  </a:lnTo>
                  <a:lnTo>
                    <a:pt x="746264" y="223278"/>
                  </a:lnTo>
                  <a:lnTo>
                    <a:pt x="747636" y="222745"/>
                  </a:lnTo>
                  <a:lnTo>
                    <a:pt x="750138" y="220256"/>
                  </a:lnTo>
                  <a:lnTo>
                    <a:pt x="751293" y="217957"/>
                  </a:lnTo>
                  <a:lnTo>
                    <a:pt x="751293" y="213385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16359543" y="10325029"/>
              <a:ext cx="72390" cy="423545"/>
            </a:xfrm>
            <a:custGeom>
              <a:avLst/>
              <a:gdLst/>
              <a:ahLst/>
              <a:cxnLst/>
              <a:rect l="l" t="t" r="r" b="b"/>
              <a:pathLst>
                <a:path w="72390" h="423545">
                  <a:moveTo>
                    <a:pt x="26225" y="411988"/>
                  </a:moveTo>
                  <a:lnTo>
                    <a:pt x="25082" y="409702"/>
                  </a:lnTo>
                  <a:lnTo>
                    <a:pt x="22491" y="407085"/>
                  </a:lnTo>
                  <a:lnTo>
                    <a:pt x="21018" y="406590"/>
                  </a:lnTo>
                  <a:lnTo>
                    <a:pt x="19456" y="406247"/>
                  </a:lnTo>
                  <a:lnTo>
                    <a:pt x="18986" y="406107"/>
                  </a:lnTo>
                  <a:lnTo>
                    <a:pt x="17805" y="405968"/>
                  </a:lnTo>
                  <a:lnTo>
                    <a:pt x="15417" y="406069"/>
                  </a:lnTo>
                  <a:lnTo>
                    <a:pt x="14643" y="406323"/>
                  </a:lnTo>
                  <a:lnTo>
                    <a:pt x="13258" y="406666"/>
                  </a:lnTo>
                  <a:lnTo>
                    <a:pt x="11950" y="407238"/>
                  </a:lnTo>
                  <a:lnTo>
                    <a:pt x="9499" y="409702"/>
                  </a:lnTo>
                  <a:lnTo>
                    <a:pt x="8356" y="411988"/>
                  </a:lnTo>
                  <a:lnTo>
                    <a:pt x="8356" y="416547"/>
                  </a:lnTo>
                  <a:lnTo>
                    <a:pt x="9499" y="418807"/>
                  </a:lnTo>
                  <a:lnTo>
                    <a:pt x="12534" y="421881"/>
                  </a:lnTo>
                  <a:lnTo>
                    <a:pt x="14808" y="423037"/>
                  </a:lnTo>
                  <a:lnTo>
                    <a:pt x="19748" y="423037"/>
                  </a:lnTo>
                  <a:lnTo>
                    <a:pt x="22047" y="421881"/>
                  </a:lnTo>
                  <a:lnTo>
                    <a:pt x="23571" y="420357"/>
                  </a:lnTo>
                  <a:lnTo>
                    <a:pt x="25082" y="418807"/>
                  </a:lnTo>
                  <a:lnTo>
                    <a:pt x="26225" y="416547"/>
                  </a:lnTo>
                  <a:lnTo>
                    <a:pt x="26225" y="411988"/>
                  </a:lnTo>
                  <a:close/>
                </a:path>
                <a:path w="72390" h="423545">
                  <a:moveTo>
                    <a:pt x="57785" y="87490"/>
                  </a:moveTo>
                  <a:lnTo>
                    <a:pt x="57429" y="85598"/>
                  </a:lnTo>
                  <a:lnTo>
                    <a:pt x="55511" y="84836"/>
                  </a:lnTo>
                  <a:lnTo>
                    <a:pt x="53975" y="83705"/>
                  </a:lnTo>
                  <a:lnTo>
                    <a:pt x="52108" y="84455"/>
                  </a:lnTo>
                  <a:lnTo>
                    <a:pt x="46304" y="94399"/>
                  </a:lnTo>
                  <a:lnTo>
                    <a:pt x="40398" y="102958"/>
                  </a:lnTo>
                  <a:lnTo>
                    <a:pt x="33108" y="112687"/>
                  </a:lnTo>
                  <a:lnTo>
                    <a:pt x="31978" y="83375"/>
                  </a:lnTo>
                  <a:lnTo>
                    <a:pt x="35915" y="79705"/>
                  </a:lnTo>
                  <a:lnTo>
                    <a:pt x="39560" y="75057"/>
                  </a:lnTo>
                  <a:lnTo>
                    <a:pt x="45986" y="64274"/>
                  </a:lnTo>
                  <a:lnTo>
                    <a:pt x="49047" y="57835"/>
                  </a:lnTo>
                  <a:lnTo>
                    <a:pt x="52476" y="49466"/>
                  </a:lnTo>
                  <a:lnTo>
                    <a:pt x="51333" y="47561"/>
                  </a:lnTo>
                  <a:lnTo>
                    <a:pt x="47917" y="46050"/>
                  </a:lnTo>
                  <a:lnTo>
                    <a:pt x="45986" y="47180"/>
                  </a:lnTo>
                  <a:lnTo>
                    <a:pt x="45250" y="48704"/>
                  </a:lnTo>
                  <a:lnTo>
                    <a:pt x="42951" y="55181"/>
                  </a:lnTo>
                  <a:lnTo>
                    <a:pt x="39903" y="61277"/>
                  </a:lnTo>
                  <a:lnTo>
                    <a:pt x="35318" y="69329"/>
                  </a:lnTo>
                  <a:lnTo>
                    <a:pt x="33515" y="71780"/>
                  </a:lnTo>
                  <a:lnTo>
                    <a:pt x="31597" y="73977"/>
                  </a:lnTo>
                  <a:lnTo>
                    <a:pt x="30734" y="51104"/>
                  </a:lnTo>
                  <a:lnTo>
                    <a:pt x="35509" y="45262"/>
                  </a:lnTo>
                  <a:lnTo>
                    <a:pt x="39141" y="38328"/>
                  </a:lnTo>
                  <a:lnTo>
                    <a:pt x="42011" y="30619"/>
                  </a:lnTo>
                  <a:lnTo>
                    <a:pt x="44500" y="22453"/>
                  </a:lnTo>
                  <a:lnTo>
                    <a:pt x="44856" y="20574"/>
                  </a:lnTo>
                  <a:lnTo>
                    <a:pt x="44132" y="18669"/>
                  </a:lnTo>
                  <a:lnTo>
                    <a:pt x="42189" y="17907"/>
                  </a:lnTo>
                  <a:lnTo>
                    <a:pt x="40297" y="17551"/>
                  </a:lnTo>
                  <a:lnTo>
                    <a:pt x="38417" y="18669"/>
                  </a:lnTo>
                  <a:lnTo>
                    <a:pt x="38036" y="20574"/>
                  </a:lnTo>
                  <a:lnTo>
                    <a:pt x="33629" y="35102"/>
                  </a:lnTo>
                  <a:lnTo>
                    <a:pt x="30327" y="40830"/>
                  </a:lnTo>
                  <a:lnTo>
                    <a:pt x="28892" y="3429"/>
                  </a:lnTo>
                  <a:lnTo>
                    <a:pt x="28498" y="1536"/>
                  </a:lnTo>
                  <a:lnTo>
                    <a:pt x="26987" y="0"/>
                  </a:lnTo>
                  <a:lnTo>
                    <a:pt x="23202" y="0"/>
                  </a:lnTo>
                  <a:lnTo>
                    <a:pt x="22047" y="1536"/>
                  </a:lnTo>
                  <a:lnTo>
                    <a:pt x="23736" y="44754"/>
                  </a:lnTo>
                  <a:lnTo>
                    <a:pt x="14071" y="38061"/>
                  </a:lnTo>
                  <a:lnTo>
                    <a:pt x="9486" y="33108"/>
                  </a:lnTo>
                  <a:lnTo>
                    <a:pt x="8356" y="31597"/>
                  </a:lnTo>
                  <a:lnTo>
                    <a:pt x="6045" y="31597"/>
                  </a:lnTo>
                  <a:lnTo>
                    <a:pt x="4533" y="32753"/>
                  </a:lnTo>
                  <a:lnTo>
                    <a:pt x="3403" y="34251"/>
                  </a:lnTo>
                  <a:lnTo>
                    <a:pt x="3403" y="36156"/>
                  </a:lnTo>
                  <a:lnTo>
                    <a:pt x="4533" y="37680"/>
                  </a:lnTo>
                  <a:lnTo>
                    <a:pt x="9486" y="43014"/>
                  </a:lnTo>
                  <a:lnTo>
                    <a:pt x="14795" y="47561"/>
                  </a:lnTo>
                  <a:lnTo>
                    <a:pt x="24091" y="52552"/>
                  </a:lnTo>
                  <a:lnTo>
                    <a:pt x="25095" y="77673"/>
                  </a:lnTo>
                  <a:lnTo>
                    <a:pt x="17856" y="74193"/>
                  </a:lnTo>
                  <a:lnTo>
                    <a:pt x="12534" y="69227"/>
                  </a:lnTo>
                  <a:lnTo>
                    <a:pt x="7213" y="62826"/>
                  </a:lnTo>
                  <a:lnTo>
                    <a:pt x="6045" y="61633"/>
                  </a:lnTo>
                  <a:lnTo>
                    <a:pt x="3771" y="61277"/>
                  </a:lnTo>
                  <a:lnTo>
                    <a:pt x="2628" y="62407"/>
                  </a:lnTo>
                  <a:lnTo>
                    <a:pt x="1130" y="63563"/>
                  </a:lnTo>
                  <a:lnTo>
                    <a:pt x="21272" y="83337"/>
                  </a:lnTo>
                  <a:lnTo>
                    <a:pt x="22415" y="84061"/>
                  </a:lnTo>
                  <a:lnTo>
                    <a:pt x="25412" y="84950"/>
                  </a:lnTo>
                  <a:lnTo>
                    <a:pt x="26606" y="113169"/>
                  </a:lnTo>
                  <a:lnTo>
                    <a:pt x="21170" y="108673"/>
                  </a:lnTo>
                  <a:lnTo>
                    <a:pt x="18605" y="106108"/>
                  </a:lnTo>
                  <a:lnTo>
                    <a:pt x="14071" y="102323"/>
                  </a:lnTo>
                  <a:lnTo>
                    <a:pt x="6438" y="92468"/>
                  </a:lnTo>
                  <a:lnTo>
                    <a:pt x="5295" y="90944"/>
                  </a:lnTo>
                  <a:lnTo>
                    <a:pt x="3009" y="90944"/>
                  </a:lnTo>
                  <a:lnTo>
                    <a:pt x="1485" y="91694"/>
                  </a:lnTo>
                  <a:lnTo>
                    <a:pt x="0" y="92798"/>
                  </a:lnTo>
                  <a:lnTo>
                    <a:pt x="0" y="95110"/>
                  </a:lnTo>
                  <a:lnTo>
                    <a:pt x="26949" y="121754"/>
                  </a:lnTo>
                  <a:lnTo>
                    <a:pt x="27762" y="143065"/>
                  </a:lnTo>
                  <a:lnTo>
                    <a:pt x="29286" y="144576"/>
                  </a:lnTo>
                  <a:lnTo>
                    <a:pt x="31178" y="144183"/>
                  </a:lnTo>
                  <a:lnTo>
                    <a:pt x="33058" y="144183"/>
                  </a:lnTo>
                  <a:lnTo>
                    <a:pt x="34594" y="142646"/>
                  </a:lnTo>
                  <a:lnTo>
                    <a:pt x="34239" y="140754"/>
                  </a:lnTo>
                  <a:lnTo>
                    <a:pt x="33477" y="121513"/>
                  </a:lnTo>
                  <a:lnTo>
                    <a:pt x="57023" y="89420"/>
                  </a:lnTo>
                  <a:lnTo>
                    <a:pt x="57785" y="87490"/>
                  </a:lnTo>
                  <a:close/>
                </a:path>
                <a:path w="72390" h="423545">
                  <a:moveTo>
                    <a:pt x="71869" y="176136"/>
                  </a:moveTo>
                  <a:lnTo>
                    <a:pt x="70739" y="173850"/>
                  </a:lnTo>
                  <a:lnTo>
                    <a:pt x="69202" y="172351"/>
                  </a:lnTo>
                  <a:lnTo>
                    <a:pt x="67691" y="170789"/>
                  </a:lnTo>
                  <a:lnTo>
                    <a:pt x="65405" y="170053"/>
                  </a:lnTo>
                  <a:lnTo>
                    <a:pt x="63106" y="169672"/>
                  </a:lnTo>
                  <a:lnTo>
                    <a:pt x="60452" y="169672"/>
                  </a:lnTo>
                  <a:lnTo>
                    <a:pt x="58191" y="170789"/>
                  </a:lnTo>
                  <a:lnTo>
                    <a:pt x="55130" y="173850"/>
                  </a:lnTo>
                  <a:lnTo>
                    <a:pt x="53975" y="176136"/>
                  </a:lnTo>
                  <a:lnTo>
                    <a:pt x="53975" y="180708"/>
                  </a:lnTo>
                  <a:lnTo>
                    <a:pt x="55130" y="182968"/>
                  </a:lnTo>
                  <a:lnTo>
                    <a:pt x="56654" y="184518"/>
                  </a:lnTo>
                  <a:lnTo>
                    <a:pt x="58191" y="186029"/>
                  </a:lnTo>
                  <a:lnTo>
                    <a:pt x="60452" y="187198"/>
                  </a:lnTo>
                  <a:lnTo>
                    <a:pt x="65405" y="187198"/>
                  </a:lnTo>
                  <a:lnTo>
                    <a:pt x="67691" y="186029"/>
                  </a:lnTo>
                  <a:lnTo>
                    <a:pt x="70739" y="182968"/>
                  </a:lnTo>
                  <a:lnTo>
                    <a:pt x="71869" y="180708"/>
                  </a:lnTo>
                  <a:lnTo>
                    <a:pt x="71869" y="176136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15551975" y="10053046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161785" y="713740"/>
                  </a:moveTo>
                  <a:lnTo>
                    <a:pt x="161048" y="715010"/>
                  </a:lnTo>
                  <a:lnTo>
                    <a:pt x="160477" y="716280"/>
                  </a:lnTo>
                  <a:lnTo>
                    <a:pt x="160502" y="716686"/>
                  </a:lnTo>
                  <a:lnTo>
                    <a:pt x="161785" y="713740"/>
                  </a:lnTo>
                  <a:close/>
                </a:path>
                <a:path w="899794" h="904240">
                  <a:moveTo>
                    <a:pt x="322160" y="849807"/>
                  </a:moveTo>
                  <a:lnTo>
                    <a:pt x="321017" y="847547"/>
                  </a:lnTo>
                  <a:lnTo>
                    <a:pt x="317995" y="844486"/>
                  </a:lnTo>
                  <a:lnTo>
                    <a:pt x="315696" y="843724"/>
                  </a:lnTo>
                  <a:lnTo>
                    <a:pt x="311137" y="843724"/>
                  </a:lnTo>
                  <a:lnTo>
                    <a:pt x="308838" y="844486"/>
                  </a:lnTo>
                  <a:lnTo>
                    <a:pt x="305803" y="847547"/>
                  </a:lnTo>
                  <a:lnTo>
                    <a:pt x="304660" y="849807"/>
                  </a:lnTo>
                  <a:lnTo>
                    <a:pt x="304660" y="854392"/>
                  </a:lnTo>
                  <a:lnTo>
                    <a:pt x="305803" y="856691"/>
                  </a:lnTo>
                  <a:lnTo>
                    <a:pt x="307314" y="858177"/>
                  </a:lnTo>
                  <a:lnTo>
                    <a:pt x="308838" y="859739"/>
                  </a:lnTo>
                  <a:lnTo>
                    <a:pt x="311137" y="860869"/>
                  </a:lnTo>
                  <a:lnTo>
                    <a:pt x="315696" y="860869"/>
                  </a:lnTo>
                  <a:lnTo>
                    <a:pt x="317995" y="859739"/>
                  </a:lnTo>
                  <a:lnTo>
                    <a:pt x="319493" y="858177"/>
                  </a:lnTo>
                  <a:lnTo>
                    <a:pt x="321017" y="856691"/>
                  </a:lnTo>
                  <a:lnTo>
                    <a:pt x="322160" y="854392"/>
                  </a:lnTo>
                  <a:lnTo>
                    <a:pt x="322160" y="852119"/>
                  </a:lnTo>
                  <a:lnTo>
                    <a:pt x="322160" y="849807"/>
                  </a:lnTo>
                  <a:close/>
                </a:path>
                <a:path w="899794" h="904240">
                  <a:moveTo>
                    <a:pt x="586892" y="847940"/>
                  </a:moveTo>
                  <a:lnTo>
                    <a:pt x="586168" y="846010"/>
                  </a:lnTo>
                  <a:lnTo>
                    <a:pt x="583107" y="842975"/>
                  </a:lnTo>
                  <a:lnTo>
                    <a:pt x="581228" y="842213"/>
                  </a:lnTo>
                  <a:lnTo>
                    <a:pt x="578916" y="842213"/>
                  </a:lnTo>
                  <a:lnTo>
                    <a:pt x="576630" y="842213"/>
                  </a:lnTo>
                  <a:lnTo>
                    <a:pt x="574751" y="842975"/>
                  </a:lnTo>
                  <a:lnTo>
                    <a:pt x="573227" y="844499"/>
                  </a:lnTo>
                  <a:lnTo>
                    <a:pt x="572084" y="846010"/>
                  </a:lnTo>
                  <a:lnTo>
                    <a:pt x="570953" y="847940"/>
                  </a:lnTo>
                  <a:lnTo>
                    <a:pt x="570953" y="852119"/>
                  </a:lnTo>
                  <a:lnTo>
                    <a:pt x="576732" y="857059"/>
                  </a:lnTo>
                  <a:lnTo>
                    <a:pt x="577405" y="857275"/>
                  </a:lnTo>
                  <a:lnTo>
                    <a:pt x="578154" y="857402"/>
                  </a:lnTo>
                  <a:lnTo>
                    <a:pt x="579793" y="857402"/>
                  </a:lnTo>
                  <a:lnTo>
                    <a:pt x="583692" y="855776"/>
                  </a:lnTo>
                  <a:lnTo>
                    <a:pt x="584212" y="855586"/>
                  </a:lnTo>
                  <a:lnTo>
                    <a:pt x="584619" y="855116"/>
                  </a:lnTo>
                  <a:lnTo>
                    <a:pt x="586168" y="853998"/>
                  </a:lnTo>
                  <a:lnTo>
                    <a:pt x="586892" y="852119"/>
                  </a:lnTo>
                  <a:lnTo>
                    <a:pt x="586892" y="847940"/>
                  </a:lnTo>
                  <a:close/>
                </a:path>
                <a:path w="899794" h="904240">
                  <a:moveTo>
                    <a:pt x="899223" y="467360"/>
                  </a:moveTo>
                  <a:lnTo>
                    <a:pt x="898829" y="463550"/>
                  </a:lnTo>
                  <a:lnTo>
                    <a:pt x="898829" y="461010"/>
                  </a:lnTo>
                  <a:lnTo>
                    <a:pt x="896175" y="459740"/>
                  </a:lnTo>
                  <a:lnTo>
                    <a:pt x="894295" y="459740"/>
                  </a:lnTo>
                  <a:lnTo>
                    <a:pt x="892632" y="460629"/>
                  </a:lnTo>
                  <a:lnTo>
                    <a:pt x="892632" y="481330"/>
                  </a:lnTo>
                  <a:lnTo>
                    <a:pt x="892390" y="483870"/>
                  </a:lnTo>
                  <a:lnTo>
                    <a:pt x="888860" y="527050"/>
                  </a:lnTo>
                  <a:lnTo>
                    <a:pt x="867079" y="599440"/>
                  </a:lnTo>
                  <a:lnTo>
                    <a:pt x="840638" y="642620"/>
                  </a:lnTo>
                  <a:lnTo>
                    <a:pt x="800531" y="670560"/>
                  </a:lnTo>
                  <a:lnTo>
                    <a:pt x="804354" y="652780"/>
                  </a:lnTo>
                  <a:lnTo>
                    <a:pt x="805370" y="635000"/>
                  </a:lnTo>
                  <a:lnTo>
                    <a:pt x="805319" y="632460"/>
                  </a:lnTo>
                  <a:lnTo>
                    <a:pt x="803567" y="614680"/>
                  </a:lnTo>
                  <a:lnTo>
                    <a:pt x="798512" y="595630"/>
                  </a:lnTo>
                  <a:lnTo>
                    <a:pt x="800747" y="584200"/>
                  </a:lnTo>
                  <a:lnTo>
                    <a:pt x="801458" y="580390"/>
                  </a:lnTo>
                  <a:lnTo>
                    <a:pt x="803351" y="572770"/>
                  </a:lnTo>
                  <a:lnTo>
                    <a:pt x="805662" y="565150"/>
                  </a:lnTo>
                  <a:lnTo>
                    <a:pt x="807935" y="557530"/>
                  </a:lnTo>
                  <a:lnTo>
                    <a:pt x="818261" y="535940"/>
                  </a:lnTo>
                  <a:lnTo>
                    <a:pt x="827024" y="523240"/>
                  </a:lnTo>
                  <a:lnTo>
                    <a:pt x="830770" y="518160"/>
                  </a:lnTo>
                  <a:lnTo>
                    <a:pt x="837323" y="509270"/>
                  </a:lnTo>
                  <a:lnTo>
                    <a:pt x="845223" y="501650"/>
                  </a:lnTo>
                  <a:lnTo>
                    <a:pt x="849172" y="497840"/>
                  </a:lnTo>
                  <a:lnTo>
                    <a:pt x="850303" y="497840"/>
                  </a:lnTo>
                  <a:lnTo>
                    <a:pt x="851141" y="496570"/>
                  </a:lnTo>
                  <a:lnTo>
                    <a:pt x="851458" y="495300"/>
                  </a:lnTo>
                  <a:lnTo>
                    <a:pt x="860577" y="487680"/>
                  </a:lnTo>
                  <a:lnTo>
                    <a:pt x="870458" y="481330"/>
                  </a:lnTo>
                  <a:lnTo>
                    <a:pt x="881113" y="474980"/>
                  </a:lnTo>
                  <a:lnTo>
                    <a:pt x="892543" y="468630"/>
                  </a:lnTo>
                  <a:lnTo>
                    <a:pt x="892632" y="481330"/>
                  </a:lnTo>
                  <a:lnTo>
                    <a:pt x="892632" y="460629"/>
                  </a:lnTo>
                  <a:lnTo>
                    <a:pt x="882281" y="466090"/>
                  </a:lnTo>
                  <a:lnTo>
                    <a:pt x="871080" y="472440"/>
                  </a:lnTo>
                  <a:lnTo>
                    <a:pt x="860666" y="480060"/>
                  </a:lnTo>
                  <a:lnTo>
                    <a:pt x="851014" y="487680"/>
                  </a:lnTo>
                  <a:lnTo>
                    <a:pt x="850049" y="478790"/>
                  </a:lnTo>
                  <a:lnTo>
                    <a:pt x="848829" y="471170"/>
                  </a:lnTo>
                  <a:lnTo>
                    <a:pt x="847318" y="463550"/>
                  </a:lnTo>
                  <a:lnTo>
                    <a:pt x="845451" y="455930"/>
                  </a:lnTo>
                  <a:lnTo>
                    <a:pt x="850176" y="448310"/>
                  </a:lnTo>
                  <a:lnTo>
                    <a:pt x="861199" y="430530"/>
                  </a:lnTo>
                  <a:lnTo>
                    <a:pt x="871931" y="403860"/>
                  </a:lnTo>
                  <a:lnTo>
                    <a:pt x="877722" y="377190"/>
                  </a:lnTo>
                  <a:lnTo>
                    <a:pt x="878674" y="347980"/>
                  </a:lnTo>
                  <a:lnTo>
                    <a:pt x="874979" y="318770"/>
                  </a:lnTo>
                  <a:lnTo>
                    <a:pt x="871740" y="306781"/>
                  </a:lnTo>
                  <a:lnTo>
                    <a:pt x="871740" y="351790"/>
                  </a:lnTo>
                  <a:lnTo>
                    <a:pt x="871080" y="374650"/>
                  </a:lnTo>
                  <a:lnTo>
                    <a:pt x="866076" y="400050"/>
                  </a:lnTo>
                  <a:lnTo>
                    <a:pt x="856767" y="424180"/>
                  </a:lnTo>
                  <a:lnTo>
                    <a:pt x="844638" y="445604"/>
                  </a:lnTo>
                  <a:lnTo>
                    <a:pt x="844638" y="492760"/>
                  </a:lnTo>
                  <a:lnTo>
                    <a:pt x="841273" y="495300"/>
                  </a:lnTo>
                  <a:lnTo>
                    <a:pt x="838161" y="499110"/>
                  </a:lnTo>
                  <a:lnTo>
                    <a:pt x="835139" y="501650"/>
                  </a:lnTo>
                  <a:lnTo>
                    <a:pt x="831202" y="495300"/>
                  </a:lnTo>
                  <a:lnTo>
                    <a:pt x="827341" y="488950"/>
                  </a:lnTo>
                  <a:lnTo>
                    <a:pt x="823556" y="482600"/>
                  </a:lnTo>
                  <a:lnTo>
                    <a:pt x="819835" y="476250"/>
                  </a:lnTo>
                  <a:lnTo>
                    <a:pt x="821728" y="472440"/>
                  </a:lnTo>
                  <a:lnTo>
                    <a:pt x="822172" y="469900"/>
                  </a:lnTo>
                  <a:lnTo>
                    <a:pt x="822388" y="468630"/>
                  </a:lnTo>
                  <a:lnTo>
                    <a:pt x="823252" y="463550"/>
                  </a:lnTo>
                  <a:lnTo>
                    <a:pt x="823823" y="454660"/>
                  </a:lnTo>
                  <a:lnTo>
                    <a:pt x="823912" y="450850"/>
                  </a:lnTo>
                  <a:lnTo>
                    <a:pt x="824661" y="439420"/>
                  </a:lnTo>
                  <a:lnTo>
                    <a:pt x="824661" y="436880"/>
                  </a:lnTo>
                  <a:lnTo>
                    <a:pt x="823150" y="435610"/>
                  </a:lnTo>
                  <a:lnTo>
                    <a:pt x="819353" y="435610"/>
                  </a:lnTo>
                  <a:lnTo>
                    <a:pt x="817829" y="436880"/>
                  </a:lnTo>
                  <a:lnTo>
                    <a:pt x="817702" y="443230"/>
                  </a:lnTo>
                  <a:lnTo>
                    <a:pt x="817460" y="450850"/>
                  </a:lnTo>
                  <a:lnTo>
                    <a:pt x="817067" y="453390"/>
                  </a:lnTo>
                  <a:lnTo>
                    <a:pt x="816610" y="458470"/>
                  </a:lnTo>
                  <a:lnTo>
                    <a:pt x="815949" y="464820"/>
                  </a:lnTo>
                  <a:lnTo>
                    <a:pt x="815098" y="468630"/>
                  </a:lnTo>
                  <a:lnTo>
                    <a:pt x="811009" y="461010"/>
                  </a:lnTo>
                  <a:lnTo>
                    <a:pt x="806145" y="452120"/>
                  </a:lnTo>
                  <a:lnTo>
                    <a:pt x="801890" y="444500"/>
                  </a:lnTo>
                  <a:lnTo>
                    <a:pt x="799668" y="439420"/>
                  </a:lnTo>
                  <a:lnTo>
                    <a:pt x="800900" y="436880"/>
                  </a:lnTo>
                  <a:lnTo>
                    <a:pt x="801446" y="434340"/>
                  </a:lnTo>
                  <a:lnTo>
                    <a:pt x="802005" y="431800"/>
                  </a:lnTo>
                  <a:lnTo>
                    <a:pt x="802157" y="430530"/>
                  </a:lnTo>
                  <a:lnTo>
                    <a:pt x="802614" y="426720"/>
                  </a:lnTo>
                  <a:lnTo>
                    <a:pt x="803732" y="420370"/>
                  </a:lnTo>
                  <a:lnTo>
                    <a:pt x="804506" y="412750"/>
                  </a:lnTo>
                  <a:lnTo>
                    <a:pt x="804837" y="406400"/>
                  </a:lnTo>
                  <a:lnTo>
                    <a:pt x="804900" y="403860"/>
                  </a:lnTo>
                  <a:lnTo>
                    <a:pt x="803732" y="401320"/>
                  </a:lnTo>
                  <a:lnTo>
                    <a:pt x="799922" y="401320"/>
                  </a:lnTo>
                  <a:lnTo>
                    <a:pt x="798436" y="402590"/>
                  </a:lnTo>
                  <a:lnTo>
                    <a:pt x="798042" y="405130"/>
                  </a:lnTo>
                  <a:lnTo>
                    <a:pt x="797661" y="411480"/>
                  </a:lnTo>
                  <a:lnTo>
                    <a:pt x="796912" y="419100"/>
                  </a:lnTo>
                  <a:lnTo>
                    <a:pt x="796137" y="425450"/>
                  </a:lnTo>
                  <a:lnTo>
                    <a:pt x="795756" y="426720"/>
                  </a:lnTo>
                  <a:lnTo>
                    <a:pt x="795464" y="429260"/>
                  </a:lnTo>
                  <a:lnTo>
                    <a:pt x="774827" y="384810"/>
                  </a:lnTo>
                  <a:lnTo>
                    <a:pt x="774077" y="383540"/>
                  </a:lnTo>
                  <a:lnTo>
                    <a:pt x="772160" y="382270"/>
                  </a:lnTo>
                  <a:lnTo>
                    <a:pt x="770267" y="383540"/>
                  </a:lnTo>
                  <a:lnTo>
                    <a:pt x="768743" y="383540"/>
                  </a:lnTo>
                  <a:lnTo>
                    <a:pt x="767981" y="386080"/>
                  </a:lnTo>
                  <a:lnTo>
                    <a:pt x="768743" y="387350"/>
                  </a:lnTo>
                  <a:lnTo>
                    <a:pt x="773658" y="398780"/>
                  </a:lnTo>
                  <a:lnTo>
                    <a:pt x="778776" y="411480"/>
                  </a:lnTo>
                  <a:lnTo>
                    <a:pt x="784136" y="422910"/>
                  </a:lnTo>
                  <a:lnTo>
                    <a:pt x="789749" y="434340"/>
                  </a:lnTo>
                  <a:lnTo>
                    <a:pt x="787387" y="433070"/>
                  </a:lnTo>
                  <a:lnTo>
                    <a:pt x="784974" y="431800"/>
                  </a:lnTo>
                  <a:lnTo>
                    <a:pt x="782459" y="430530"/>
                  </a:lnTo>
                  <a:lnTo>
                    <a:pt x="777862" y="427990"/>
                  </a:lnTo>
                  <a:lnTo>
                    <a:pt x="767981" y="420370"/>
                  </a:lnTo>
                  <a:lnTo>
                    <a:pt x="766470" y="419100"/>
                  </a:lnTo>
                  <a:lnTo>
                    <a:pt x="764578" y="419100"/>
                  </a:lnTo>
                  <a:lnTo>
                    <a:pt x="762279" y="422910"/>
                  </a:lnTo>
                  <a:lnTo>
                    <a:pt x="762279" y="424180"/>
                  </a:lnTo>
                  <a:lnTo>
                    <a:pt x="763816" y="425450"/>
                  </a:lnTo>
                  <a:lnTo>
                    <a:pt x="768743" y="429260"/>
                  </a:lnTo>
                  <a:lnTo>
                    <a:pt x="774077" y="433070"/>
                  </a:lnTo>
                  <a:lnTo>
                    <a:pt x="779018" y="436880"/>
                  </a:lnTo>
                  <a:lnTo>
                    <a:pt x="789038" y="441960"/>
                  </a:lnTo>
                  <a:lnTo>
                    <a:pt x="794067" y="443230"/>
                  </a:lnTo>
                  <a:lnTo>
                    <a:pt x="800023" y="454660"/>
                  </a:lnTo>
                  <a:lnTo>
                    <a:pt x="804468" y="463550"/>
                  </a:lnTo>
                  <a:lnTo>
                    <a:pt x="808177" y="469900"/>
                  </a:lnTo>
                  <a:lnTo>
                    <a:pt x="803859" y="467360"/>
                  </a:lnTo>
                  <a:lnTo>
                    <a:pt x="796607" y="463550"/>
                  </a:lnTo>
                  <a:lnTo>
                    <a:pt x="788797" y="458470"/>
                  </a:lnTo>
                  <a:lnTo>
                    <a:pt x="782828" y="454660"/>
                  </a:lnTo>
                  <a:lnTo>
                    <a:pt x="779386" y="454660"/>
                  </a:lnTo>
                  <a:lnTo>
                    <a:pt x="777100" y="458470"/>
                  </a:lnTo>
                  <a:lnTo>
                    <a:pt x="777468" y="459740"/>
                  </a:lnTo>
                  <a:lnTo>
                    <a:pt x="779018" y="461010"/>
                  </a:lnTo>
                  <a:lnTo>
                    <a:pt x="786206" y="464820"/>
                  </a:lnTo>
                  <a:lnTo>
                    <a:pt x="796493" y="471170"/>
                  </a:lnTo>
                  <a:lnTo>
                    <a:pt x="806742" y="476250"/>
                  </a:lnTo>
                  <a:lnTo>
                    <a:pt x="813790" y="480060"/>
                  </a:lnTo>
                  <a:lnTo>
                    <a:pt x="817803" y="486410"/>
                  </a:lnTo>
                  <a:lnTo>
                    <a:pt x="821931" y="494030"/>
                  </a:lnTo>
                  <a:lnTo>
                    <a:pt x="826160" y="500380"/>
                  </a:lnTo>
                  <a:lnTo>
                    <a:pt x="830491" y="506730"/>
                  </a:lnTo>
                  <a:lnTo>
                    <a:pt x="827341" y="510540"/>
                  </a:lnTo>
                  <a:lnTo>
                    <a:pt x="824382" y="514350"/>
                  </a:lnTo>
                  <a:lnTo>
                    <a:pt x="821601" y="518160"/>
                  </a:lnTo>
                  <a:lnTo>
                    <a:pt x="808748" y="508000"/>
                  </a:lnTo>
                  <a:lnTo>
                    <a:pt x="802220" y="502920"/>
                  </a:lnTo>
                  <a:lnTo>
                    <a:pt x="773455" y="473710"/>
                  </a:lnTo>
                  <a:lnTo>
                    <a:pt x="753148" y="424180"/>
                  </a:lnTo>
                  <a:lnTo>
                    <a:pt x="751446" y="406400"/>
                  </a:lnTo>
                  <a:lnTo>
                    <a:pt x="751547" y="397510"/>
                  </a:lnTo>
                  <a:lnTo>
                    <a:pt x="751878" y="386080"/>
                  </a:lnTo>
                  <a:lnTo>
                    <a:pt x="754989" y="364490"/>
                  </a:lnTo>
                  <a:lnTo>
                    <a:pt x="760844" y="342900"/>
                  </a:lnTo>
                  <a:lnTo>
                    <a:pt x="765263" y="347980"/>
                  </a:lnTo>
                  <a:lnTo>
                    <a:pt x="769772" y="353060"/>
                  </a:lnTo>
                  <a:lnTo>
                    <a:pt x="774369" y="358140"/>
                  </a:lnTo>
                  <a:lnTo>
                    <a:pt x="779018" y="363220"/>
                  </a:lnTo>
                  <a:lnTo>
                    <a:pt x="784504" y="369570"/>
                  </a:lnTo>
                  <a:lnTo>
                    <a:pt x="789749" y="375920"/>
                  </a:lnTo>
                  <a:lnTo>
                    <a:pt x="794969" y="381000"/>
                  </a:lnTo>
                  <a:lnTo>
                    <a:pt x="795261" y="382270"/>
                  </a:lnTo>
                  <a:lnTo>
                    <a:pt x="795705" y="382270"/>
                  </a:lnTo>
                  <a:lnTo>
                    <a:pt x="796201" y="383540"/>
                  </a:lnTo>
                  <a:lnTo>
                    <a:pt x="801090" y="388620"/>
                  </a:lnTo>
                  <a:lnTo>
                    <a:pt x="827989" y="427990"/>
                  </a:lnTo>
                  <a:lnTo>
                    <a:pt x="841070" y="467360"/>
                  </a:lnTo>
                  <a:lnTo>
                    <a:pt x="844638" y="492760"/>
                  </a:lnTo>
                  <a:lnTo>
                    <a:pt x="844638" y="445604"/>
                  </a:lnTo>
                  <a:lnTo>
                    <a:pt x="843102" y="448310"/>
                  </a:lnTo>
                  <a:lnTo>
                    <a:pt x="842124" y="444500"/>
                  </a:lnTo>
                  <a:lnTo>
                    <a:pt x="841082" y="441960"/>
                  </a:lnTo>
                  <a:lnTo>
                    <a:pt x="839876" y="439420"/>
                  </a:lnTo>
                  <a:lnTo>
                    <a:pt x="834021" y="425450"/>
                  </a:lnTo>
                  <a:lnTo>
                    <a:pt x="826566" y="411480"/>
                  </a:lnTo>
                  <a:lnTo>
                    <a:pt x="817333" y="397510"/>
                  </a:lnTo>
                  <a:lnTo>
                    <a:pt x="806157" y="384810"/>
                  </a:lnTo>
                  <a:lnTo>
                    <a:pt x="806399" y="384810"/>
                  </a:lnTo>
                  <a:lnTo>
                    <a:pt x="800163" y="359410"/>
                  </a:lnTo>
                  <a:lnTo>
                    <a:pt x="800227" y="350520"/>
                  </a:lnTo>
                  <a:lnTo>
                    <a:pt x="805827" y="30734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12" y="281940"/>
                  </a:lnTo>
                  <a:lnTo>
                    <a:pt x="834136" y="233680"/>
                  </a:lnTo>
                  <a:lnTo>
                    <a:pt x="849642" y="264160"/>
                  </a:lnTo>
                  <a:lnTo>
                    <a:pt x="861174" y="293370"/>
                  </a:lnTo>
                  <a:lnTo>
                    <a:pt x="868603" y="321310"/>
                  </a:lnTo>
                  <a:lnTo>
                    <a:pt x="871689" y="346710"/>
                  </a:lnTo>
                  <a:lnTo>
                    <a:pt x="871740" y="351790"/>
                  </a:lnTo>
                  <a:lnTo>
                    <a:pt x="871740" y="306781"/>
                  </a:lnTo>
                  <a:lnTo>
                    <a:pt x="854024" y="256540"/>
                  </a:lnTo>
                  <a:lnTo>
                    <a:pt x="835329" y="222250"/>
                  </a:lnTo>
                  <a:lnTo>
                    <a:pt x="831900" y="222250"/>
                  </a:lnTo>
                  <a:lnTo>
                    <a:pt x="807173" y="279400"/>
                  </a:lnTo>
                  <a:lnTo>
                    <a:pt x="805141" y="285750"/>
                  </a:lnTo>
                  <a:lnTo>
                    <a:pt x="803465" y="290830"/>
                  </a:lnTo>
                  <a:lnTo>
                    <a:pt x="801928" y="295910"/>
                  </a:lnTo>
                  <a:lnTo>
                    <a:pt x="798029" y="285750"/>
                  </a:lnTo>
                  <a:lnTo>
                    <a:pt x="794029" y="275590"/>
                  </a:lnTo>
                  <a:lnTo>
                    <a:pt x="790905" y="265430"/>
                  </a:lnTo>
                  <a:lnTo>
                    <a:pt x="789647" y="259080"/>
                  </a:lnTo>
                  <a:lnTo>
                    <a:pt x="789647" y="256540"/>
                  </a:lnTo>
                  <a:lnTo>
                    <a:pt x="790054" y="255270"/>
                  </a:lnTo>
                  <a:lnTo>
                    <a:pt x="790067" y="237490"/>
                  </a:lnTo>
                  <a:lnTo>
                    <a:pt x="789330" y="223520"/>
                  </a:lnTo>
                  <a:lnTo>
                    <a:pt x="786892" y="204470"/>
                  </a:lnTo>
                  <a:lnTo>
                    <a:pt x="784199" y="188887"/>
                  </a:lnTo>
                  <a:lnTo>
                    <a:pt x="784199" y="265430"/>
                  </a:lnTo>
                  <a:lnTo>
                    <a:pt x="772464" y="250190"/>
                  </a:lnTo>
                  <a:lnTo>
                    <a:pt x="760755" y="237490"/>
                  </a:lnTo>
                  <a:lnTo>
                    <a:pt x="752652" y="229870"/>
                  </a:lnTo>
                  <a:lnTo>
                    <a:pt x="743661" y="220980"/>
                  </a:lnTo>
                  <a:lnTo>
                    <a:pt x="736371" y="214630"/>
                  </a:lnTo>
                  <a:lnTo>
                    <a:pt x="733361" y="212090"/>
                  </a:lnTo>
                  <a:lnTo>
                    <a:pt x="724230" y="203200"/>
                  </a:lnTo>
                  <a:lnTo>
                    <a:pt x="693597" y="156210"/>
                  </a:lnTo>
                  <a:lnTo>
                    <a:pt x="681799" y="110490"/>
                  </a:lnTo>
                  <a:lnTo>
                    <a:pt x="679577" y="87630"/>
                  </a:lnTo>
                  <a:lnTo>
                    <a:pt x="682078" y="88900"/>
                  </a:lnTo>
                  <a:lnTo>
                    <a:pt x="684733" y="90170"/>
                  </a:lnTo>
                  <a:lnTo>
                    <a:pt x="687717" y="91440"/>
                  </a:lnTo>
                  <a:lnTo>
                    <a:pt x="692289" y="93980"/>
                  </a:lnTo>
                  <a:lnTo>
                    <a:pt x="724306" y="115570"/>
                  </a:lnTo>
                  <a:lnTo>
                    <a:pt x="763104" y="154940"/>
                  </a:lnTo>
                  <a:lnTo>
                    <a:pt x="775423" y="177800"/>
                  </a:lnTo>
                  <a:lnTo>
                    <a:pt x="775233" y="177800"/>
                  </a:lnTo>
                  <a:lnTo>
                    <a:pt x="780211" y="204470"/>
                  </a:lnTo>
                  <a:lnTo>
                    <a:pt x="782637" y="224790"/>
                  </a:lnTo>
                  <a:lnTo>
                    <a:pt x="783272" y="237490"/>
                  </a:lnTo>
                  <a:lnTo>
                    <a:pt x="783297" y="242570"/>
                  </a:lnTo>
                  <a:lnTo>
                    <a:pt x="783196" y="260350"/>
                  </a:lnTo>
                  <a:lnTo>
                    <a:pt x="783577" y="262890"/>
                  </a:lnTo>
                  <a:lnTo>
                    <a:pt x="784199" y="265430"/>
                  </a:lnTo>
                  <a:lnTo>
                    <a:pt x="784199" y="188887"/>
                  </a:lnTo>
                  <a:lnTo>
                    <a:pt x="782066" y="176530"/>
                  </a:lnTo>
                  <a:lnTo>
                    <a:pt x="781685" y="176530"/>
                  </a:lnTo>
                  <a:lnTo>
                    <a:pt x="769010" y="151130"/>
                  </a:lnTo>
                  <a:lnTo>
                    <a:pt x="750455" y="129540"/>
                  </a:lnTo>
                  <a:lnTo>
                    <a:pt x="728675" y="110490"/>
                  </a:lnTo>
                  <a:lnTo>
                    <a:pt x="706348" y="95250"/>
                  </a:lnTo>
                  <a:lnTo>
                    <a:pt x="695706" y="87630"/>
                  </a:lnTo>
                  <a:lnTo>
                    <a:pt x="685825" y="82550"/>
                  </a:lnTo>
                  <a:lnTo>
                    <a:pt x="681266" y="80010"/>
                  </a:lnTo>
                  <a:lnTo>
                    <a:pt x="677837" y="78740"/>
                  </a:lnTo>
                  <a:lnTo>
                    <a:pt x="675563" y="77470"/>
                  </a:lnTo>
                  <a:lnTo>
                    <a:pt x="672884" y="78740"/>
                  </a:lnTo>
                  <a:lnTo>
                    <a:pt x="672846" y="82550"/>
                  </a:lnTo>
                  <a:lnTo>
                    <a:pt x="672757" y="85090"/>
                  </a:lnTo>
                  <a:lnTo>
                    <a:pt x="672668" y="92710"/>
                  </a:lnTo>
                  <a:lnTo>
                    <a:pt x="672782" y="97790"/>
                  </a:lnTo>
                  <a:lnTo>
                    <a:pt x="673125" y="104140"/>
                  </a:lnTo>
                  <a:lnTo>
                    <a:pt x="673811" y="110490"/>
                  </a:lnTo>
                  <a:lnTo>
                    <a:pt x="671449" y="109220"/>
                  </a:lnTo>
                  <a:lnTo>
                    <a:pt x="670229" y="107950"/>
                  </a:lnTo>
                  <a:lnTo>
                    <a:pt x="667677" y="106680"/>
                  </a:lnTo>
                  <a:lnTo>
                    <a:pt x="666369" y="105410"/>
                  </a:lnTo>
                  <a:lnTo>
                    <a:pt x="665060" y="104140"/>
                  </a:lnTo>
                  <a:lnTo>
                    <a:pt x="663092" y="102870"/>
                  </a:lnTo>
                  <a:lnTo>
                    <a:pt x="661123" y="101600"/>
                  </a:lnTo>
                  <a:lnTo>
                    <a:pt x="658596" y="99060"/>
                  </a:lnTo>
                  <a:lnTo>
                    <a:pt x="653249" y="95250"/>
                  </a:lnTo>
                  <a:lnTo>
                    <a:pt x="648385" y="90487"/>
                  </a:lnTo>
                  <a:lnTo>
                    <a:pt x="648385" y="99060"/>
                  </a:lnTo>
                  <a:lnTo>
                    <a:pt x="641743" y="100330"/>
                  </a:lnTo>
                  <a:lnTo>
                    <a:pt x="635114" y="100330"/>
                  </a:lnTo>
                  <a:lnTo>
                    <a:pt x="628751" y="101600"/>
                  </a:lnTo>
                  <a:lnTo>
                    <a:pt x="611263" y="102870"/>
                  </a:lnTo>
                  <a:lnTo>
                    <a:pt x="585482" y="102870"/>
                  </a:lnTo>
                  <a:lnTo>
                    <a:pt x="568045" y="99060"/>
                  </a:lnTo>
                  <a:lnTo>
                    <a:pt x="527202" y="82550"/>
                  </a:lnTo>
                  <a:lnTo>
                    <a:pt x="510882" y="70472"/>
                  </a:lnTo>
                  <a:lnTo>
                    <a:pt x="510882" y="80010"/>
                  </a:lnTo>
                  <a:lnTo>
                    <a:pt x="499046" y="81280"/>
                  </a:lnTo>
                  <a:lnTo>
                    <a:pt x="487362" y="83820"/>
                  </a:lnTo>
                  <a:lnTo>
                    <a:pt x="475830" y="85090"/>
                  </a:lnTo>
                  <a:lnTo>
                    <a:pt x="441020" y="85090"/>
                  </a:lnTo>
                  <a:lnTo>
                    <a:pt x="429247" y="83820"/>
                  </a:lnTo>
                  <a:lnTo>
                    <a:pt x="417398" y="81280"/>
                  </a:lnTo>
                  <a:lnTo>
                    <a:pt x="422046" y="76200"/>
                  </a:lnTo>
                  <a:lnTo>
                    <a:pt x="427062" y="71120"/>
                  </a:lnTo>
                  <a:lnTo>
                    <a:pt x="432549" y="67310"/>
                  </a:lnTo>
                  <a:lnTo>
                    <a:pt x="438556" y="62230"/>
                  </a:lnTo>
                  <a:lnTo>
                    <a:pt x="445947" y="57150"/>
                  </a:lnTo>
                  <a:lnTo>
                    <a:pt x="453974" y="52070"/>
                  </a:lnTo>
                  <a:lnTo>
                    <a:pt x="462661" y="45720"/>
                  </a:lnTo>
                  <a:lnTo>
                    <a:pt x="472020" y="40640"/>
                  </a:lnTo>
                  <a:lnTo>
                    <a:pt x="472516" y="41910"/>
                  </a:lnTo>
                  <a:lnTo>
                    <a:pt x="480580" y="50800"/>
                  </a:lnTo>
                  <a:lnTo>
                    <a:pt x="484492" y="55880"/>
                  </a:lnTo>
                  <a:lnTo>
                    <a:pt x="471627" y="59690"/>
                  </a:lnTo>
                  <a:lnTo>
                    <a:pt x="457847" y="63500"/>
                  </a:lnTo>
                  <a:lnTo>
                    <a:pt x="446849" y="67310"/>
                  </a:lnTo>
                  <a:lnTo>
                    <a:pt x="442366" y="69850"/>
                  </a:lnTo>
                  <a:lnTo>
                    <a:pt x="440461" y="69850"/>
                  </a:lnTo>
                  <a:lnTo>
                    <a:pt x="439724" y="72390"/>
                  </a:lnTo>
                  <a:lnTo>
                    <a:pt x="440461" y="73660"/>
                  </a:lnTo>
                  <a:lnTo>
                    <a:pt x="440867" y="76200"/>
                  </a:lnTo>
                  <a:lnTo>
                    <a:pt x="444639" y="76200"/>
                  </a:lnTo>
                  <a:lnTo>
                    <a:pt x="464781" y="68580"/>
                  </a:lnTo>
                  <a:lnTo>
                    <a:pt x="476250" y="63500"/>
                  </a:lnTo>
                  <a:lnTo>
                    <a:pt x="490181" y="60960"/>
                  </a:lnTo>
                  <a:lnTo>
                    <a:pt x="495604" y="66040"/>
                  </a:lnTo>
                  <a:lnTo>
                    <a:pt x="502246" y="72390"/>
                  </a:lnTo>
                  <a:lnTo>
                    <a:pt x="508038" y="77470"/>
                  </a:lnTo>
                  <a:lnTo>
                    <a:pt x="510882" y="80010"/>
                  </a:lnTo>
                  <a:lnTo>
                    <a:pt x="510882" y="70472"/>
                  </a:lnTo>
                  <a:lnTo>
                    <a:pt x="499732" y="60960"/>
                  </a:lnTo>
                  <a:lnTo>
                    <a:pt x="493788" y="55880"/>
                  </a:lnTo>
                  <a:lnTo>
                    <a:pt x="479666" y="40640"/>
                  </a:lnTo>
                  <a:lnTo>
                    <a:pt x="478485" y="39370"/>
                  </a:lnTo>
                  <a:lnTo>
                    <a:pt x="478028" y="38100"/>
                  </a:lnTo>
                  <a:lnTo>
                    <a:pt x="476592" y="36830"/>
                  </a:lnTo>
                  <a:lnTo>
                    <a:pt x="474141" y="33020"/>
                  </a:lnTo>
                  <a:lnTo>
                    <a:pt x="471766" y="29210"/>
                  </a:lnTo>
                  <a:lnTo>
                    <a:pt x="468642" y="25400"/>
                  </a:lnTo>
                  <a:lnTo>
                    <a:pt x="465315" y="17780"/>
                  </a:lnTo>
                  <a:lnTo>
                    <a:pt x="462330" y="7620"/>
                  </a:lnTo>
                  <a:lnTo>
                    <a:pt x="474332" y="11430"/>
                  </a:lnTo>
                  <a:lnTo>
                    <a:pt x="486765" y="12700"/>
                  </a:lnTo>
                  <a:lnTo>
                    <a:pt x="499491" y="15240"/>
                  </a:lnTo>
                  <a:lnTo>
                    <a:pt x="512356" y="15240"/>
                  </a:lnTo>
                  <a:lnTo>
                    <a:pt x="542861" y="19050"/>
                  </a:lnTo>
                  <a:lnTo>
                    <a:pt x="553440" y="21590"/>
                  </a:lnTo>
                  <a:lnTo>
                    <a:pt x="575386" y="29210"/>
                  </a:lnTo>
                  <a:lnTo>
                    <a:pt x="585482" y="34290"/>
                  </a:lnTo>
                  <a:lnTo>
                    <a:pt x="594131" y="40640"/>
                  </a:lnTo>
                  <a:lnTo>
                    <a:pt x="601306" y="45720"/>
                  </a:lnTo>
                  <a:lnTo>
                    <a:pt x="607860" y="50800"/>
                  </a:lnTo>
                  <a:lnTo>
                    <a:pt x="613981" y="57150"/>
                  </a:lnTo>
                  <a:lnTo>
                    <a:pt x="619887" y="63500"/>
                  </a:lnTo>
                  <a:lnTo>
                    <a:pt x="622579" y="68580"/>
                  </a:lnTo>
                  <a:lnTo>
                    <a:pt x="626338" y="74930"/>
                  </a:lnTo>
                  <a:lnTo>
                    <a:pt x="630885" y="81280"/>
                  </a:lnTo>
                  <a:lnTo>
                    <a:pt x="635990" y="87630"/>
                  </a:lnTo>
                  <a:lnTo>
                    <a:pt x="640143" y="91440"/>
                  </a:lnTo>
                  <a:lnTo>
                    <a:pt x="644588" y="96520"/>
                  </a:lnTo>
                  <a:lnTo>
                    <a:pt x="648385" y="99060"/>
                  </a:lnTo>
                  <a:lnTo>
                    <a:pt x="648385" y="90487"/>
                  </a:lnTo>
                  <a:lnTo>
                    <a:pt x="646772" y="88900"/>
                  </a:lnTo>
                  <a:lnTo>
                    <a:pt x="640943" y="82550"/>
                  </a:lnTo>
                  <a:lnTo>
                    <a:pt x="635342" y="76200"/>
                  </a:lnTo>
                  <a:lnTo>
                    <a:pt x="630021" y="68580"/>
                  </a:lnTo>
                  <a:lnTo>
                    <a:pt x="626313" y="60960"/>
                  </a:lnTo>
                  <a:lnTo>
                    <a:pt x="625932" y="59690"/>
                  </a:lnTo>
                  <a:lnTo>
                    <a:pt x="625233" y="58420"/>
                  </a:lnTo>
                  <a:lnTo>
                    <a:pt x="624713" y="58420"/>
                  </a:lnTo>
                  <a:lnTo>
                    <a:pt x="618604" y="52070"/>
                  </a:lnTo>
                  <a:lnTo>
                    <a:pt x="612305" y="45720"/>
                  </a:lnTo>
                  <a:lnTo>
                    <a:pt x="605523" y="40640"/>
                  </a:lnTo>
                  <a:lnTo>
                    <a:pt x="597954" y="34290"/>
                  </a:lnTo>
                  <a:lnTo>
                    <a:pt x="589203" y="29210"/>
                  </a:lnTo>
                  <a:lnTo>
                    <a:pt x="543153" y="12700"/>
                  </a:lnTo>
                  <a:lnTo>
                    <a:pt x="498894" y="7620"/>
                  </a:lnTo>
                  <a:lnTo>
                    <a:pt x="484962" y="6350"/>
                  </a:lnTo>
                  <a:lnTo>
                    <a:pt x="471601" y="3810"/>
                  </a:lnTo>
                  <a:lnTo>
                    <a:pt x="459105" y="0"/>
                  </a:lnTo>
                  <a:lnTo>
                    <a:pt x="455129" y="0"/>
                  </a:lnTo>
                  <a:lnTo>
                    <a:pt x="454431" y="2540"/>
                  </a:lnTo>
                  <a:lnTo>
                    <a:pt x="454228" y="2540"/>
                  </a:lnTo>
                  <a:lnTo>
                    <a:pt x="456590" y="12700"/>
                  </a:lnTo>
                  <a:lnTo>
                    <a:pt x="459562" y="20320"/>
                  </a:lnTo>
                  <a:lnTo>
                    <a:pt x="463372" y="27940"/>
                  </a:lnTo>
                  <a:lnTo>
                    <a:pt x="467944" y="35560"/>
                  </a:lnTo>
                  <a:lnTo>
                    <a:pt x="458609" y="40640"/>
                  </a:lnTo>
                  <a:lnTo>
                    <a:pt x="449910" y="45720"/>
                  </a:lnTo>
                  <a:lnTo>
                    <a:pt x="441845" y="50800"/>
                  </a:lnTo>
                  <a:lnTo>
                    <a:pt x="434378" y="57150"/>
                  </a:lnTo>
                  <a:lnTo>
                    <a:pt x="426796" y="62230"/>
                  </a:lnTo>
                  <a:lnTo>
                    <a:pt x="419963" y="69850"/>
                  </a:lnTo>
                  <a:lnTo>
                    <a:pt x="413791" y="76200"/>
                  </a:lnTo>
                  <a:lnTo>
                    <a:pt x="408152" y="82550"/>
                  </a:lnTo>
                  <a:lnTo>
                    <a:pt x="406615" y="83820"/>
                  </a:lnTo>
                  <a:lnTo>
                    <a:pt x="407758" y="87630"/>
                  </a:lnTo>
                  <a:lnTo>
                    <a:pt x="410413" y="87630"/>
                  </a:lnTo>
                  <a:lnTo>
                    <a:pt x="424053" y="90170"/>
                  </a:lnTo>
                  <a:lnTo>
                    <a:pt x="451167" y="92710"/>
                  </a:lnTo>
                  <a:lnTo>
                    <a:pt x="464807" y="91440"/>
                  </a:lnTo>
                  <a:lnTo>
                    <a:pt x="477824" y="91440"/>
                  </a:lnTo>
                  <a:lnTo>
                    <a:pt x="490969" y="90170"/>
                  </a:lnTo>
                  <a:lnTo>
                    <a:pt x="518083" y="85090"/>
                  </a:lnTo>
                  <a:lnTo>
                    <a:pt x="518718" y="85090"/>
                  </a:lnTo>
                  <a:lnTo>
                    <a:pt x="564489" y="105410"/>
                  </a:lnTo>
                  <a:lnTo>
                    <a:pt x="599427" y="110490"/>
                  </a:lnTo>
                  <a:lnTo>
                    <a:pt x="611898" y="109220"/>
                  </a:lnTo>
                  <a:lnTo>
                    <a:pt x="619137" y="109220"/>
                  </a:lnTo>
                  <a:lnTo>
                    <a:pt x="623963" y="107950"/>
                  </a:lnTo>
                  <a:lnTo>
                    <a:pt x="636600" y="106680"/>
                  </a:lnTo>
                  <a:lnTo>
                    <a:pt x="654570" y="105410"/>
                  </a:lnTo>
                  <a:lnTo>
                    <a:pt x="655002" y="105410"/>
                  </a:lnTo>
                  <a:lnTo>
                    <a:pt x="671563" y="116840"/>
                  </a:lnTo>
                  <a:lnTo>
                    <a:pt x="675157" y="119380"/>
                  </a:lnTo>
                  <a:lnTo>
                    <a:pt x="682523" y="147320"/>
                  </a:lnTo>
                  <a:lnTo>
                    <a:pt x="692975" y="170180"/>
                  </a:lnTo>
                  <a:lnTo>
                    <a:pt x="704710" y="189230"/>
                  </a:lnTo>
                  <a:lnTo>
                    <a:pt x="715899" y="204470"/>
                  </a:lnTo>
                  <a:lnTo>
                    <a:pt x="719289" y="208280"/>
                  </a:lnTo>
                  <a:lnTo>
                    <a:pt x="722325" y="210820"/>
                  </a:lnTo>
                  <a:lnTo>
                    <a:pt x="724623" y="213360"/>
                  </a:lnTo>
                  <a:lnTo>
                    <a:pt x="728408" y="217170"/>
                  </a:lnTo>
                  <a:lnTo>
                    <a:pt x="729195" y="218440"/>
                  </a:lnTo>
                  <a:lnTo>
                    <a:pt x="742365" y="228600"/>
                  </a:lnTo>
                  <a:lnTo>
                    <a:pt x="749033" y="234950"/>
                  </a:lnTo>
                  <a:lnTo>
                    <a:pt x="755802" y="242570"/>
                  </a:lnTo>
                  <a:lnTo>
                    <a:pt x="762533" y="248920"/>
                  </a:lnTo>
                  <a:lnTo>
                    <a:pt x="769213" y="257810"/>
                  </a:lnTo>
                  <a:lnTo>
                    <a:pt x="782878" y="274320"/>
                  </a:lnTo>
                  <a:lnTo>
                    <a:pt x="788136" y="284480"/>
                  </a:lnTo>
                  <a:lnTo>
                    <a:pt x="790829" y="290830"/>
                  </a:lnTo>
                  <a:lnTo>
                    <a:pt x="793813" y="297180"/>
                  </a:lnTo>
                  <a:lnTo>
                    <a:pt x="796455" y="303530"/>
                  </a:lnTo>
                  <a:lnTo>
                    <a:pt x="799058" y="307340"/>
                  </a:lnTo>
                  <a:lnTo>
                    <a:pt x="797255" y="316230"/>
                  </a:lnTo>
                  <a:lnTo>
                    <a:pt x="793648" y="363220"/>
                  </a:lnTo>
                  <a:lnTo>
                    <a:pt x="793877" y="370840"/>
                  </a:lnTo>
                  <a:lnTo>
                    <a:pt x="772985" y="346710"/>
                  </a:lnTo>
                  <a:lnTo>
                    <a:pt x="769721" y="342900"/>
                  </a:lnTo>
                  <a:lnTo>
                    <a:pt x="767537" y="340360"/>
                  </a:lnTo>
                  <a:lnTo>
                    <a:pt x="762279" y="334010"/>
                  </a:lnTo>
                  <a:lnTo>
                    <a:pt x="760374" y="332740"/>
                  </a:lnTo>
                  <a:lnTo>
                    <a:pt x="757326" y="332740"/>
                  </a:lnTo>
                  <a:lnTo>
                    <a:pt x="756196" y="335280"/>
                  </a:lnTo>
                  <a:lnTo>
                    <a:pt x="749109" y="359410"/>
                  </a:lnTo>
                  <a:lnTo>
                    <a:pt x="745312" y="383540"/>
                  </a:lnTo>
                  <a:lnTo>
                    <a:pt x="744588" y="405130"/>
                  </a:lnTo>
                  <a:lnTo>
                    <a:pt x="746683" y="424180"/>
                  </a:lnTo>
                  <a:lnTo>
                    <a:pt x="758571" y="461010"/>
                  </a:lnTo>
                  <a:lnTo>
                    <a:pt x="791565" y="502920"/>
                  </a:lnTo>
                  <a:lnTo>
                    <a:pt x="807834" y="515620"/>
                  </a:lnTo>
                  <a:lnTo>
                    <a:pt x="812761" y="520700"/>
                  </a:lnTo>
                  <a:lnTo>
                    <a:pt x="817638" y="524510"/>
                  </a:lnTo>
                  <a:lnTo>
                    <a:pt x="814082" y="530860"/>
                  </a:lnTo>
                  <a:lnTo>
                    <a:pt x="810755" y="535940"/>
                  </a:lnTo>
                  <a:lnTo>
                    <a:pt x="807694" y="542290"/>
                  </a:lnTo>
                  <a:lnTo>
                    <a:pt x="804900" y="548640"/>
                  </a:lnTo>
                  <a:lnTo>
                    <a:pt x="801852" y="554990"/>
                  </a:lnTo>
                  <a:lnTo>
                    <a:pt x="799185" y="562610"/>
                  </a:lnTo>
                  <a:lnTo>
                    <a:pt x="798449" y="565086"/>
                  </a:lnTo>
                  <a:lnTo>
                    <a:pt x="798449" y="626110"/>
                  </a:lnTo>
                  <a:lnTo>
                    <a:pt x="797509" y="654050"/>
                  </a:lnTo>
                  <a:lnTo>
                    <a:pt x="790079" y="679450"/>
                  </a:lnTo>
                  <a:lnTo>
                    <a:pt x="777100" y="704850"/>
                  </a:lnTo>
                  <a:lnTo>
                    <a:pt x="776630" y="704850"/>
                  </a:lnTo>
                  <a:lnTo>
                    <a:pt x="762215" y="707390"/>
                  </a:lnTo>
                  <a:lnTo>
                    <a:pt x="755040" y="707390"/>
                  </a:lnTo>
                  <a:lnTo>
                    <a:pt x="747890" y="708660"/>
                  </a:lnTo>
                  <a:lnTo>
                    <a:pt x="749211" y="704850"/>
                  </a:lnTo>
                  <a:lnTo>
                    <a:pt x="750506" y="702310"/>
                  </a:lnTo>
                  <a:lnTo>
                    <a:pt x="752017" y="698500"/>
                  </a:lnTo>
                  <a:lnTo>
                    <a:pt x="753529" y="694690"/>
                  </a:lnTo>
                  <a:lnTo>
                    <a:pt x="757720" y="683260"/>
                  </a:lnTo>
                  <a:lnTo>
                    <a:pt x="757910" y="681990"/>
                  </a:lnTo>
                  <a:lnTo>
                    <a:pt x="761873" y="680720"/>
                  </a:lnTo>
                  <a:lnTo>
                    <a:pt x="766000" y="678180"/>
                  </a:lnTo>
                  <a:lnTo>
                    <a:pt x="769899" y="675640"/>
                  </a:lnTo>
                  <a:lnTo>
                    <a:pt x="772947" y="673100"/>
                  </a:lnTo>
                  <a:lnTo>
                    <a:pt x="774471" y="671830"/>
                  </a:lnTo>
                  <a:lnTo>
                    <a:pt x="784733" y="660400"/>
                  </a:lnTo>
                  <a:lnTo>
                    <a:pt x="784733" y="657860"/>
                  </a:lnTo>
                  <a:lnTo>
                    <a:pt x="783196" y="656590"/>
                  </a:lnTo>
                  <a:lnTo>
                    <a:pt x="782066" y="655320"/>
                  </a:lnTo>
                  <a:lnTo>
                    <a:pt x="779767" y="656590"/>
                  </a:lnTo>
                  <a:lnTo>
                    <a:pt x="778649" y="656590"/>
                  </a:lnTo>
                  <a:lnTo>
                    <a:pt x="774471" y="661670"/>
                  </a:lnTo>
                  <a:lnTo>
                    <a:pt x="769899" y="666750"/>
                  </a:lnTo>
                  <a:lnTo>
                    <a:pt x="765683" y="669290"/>
                  </a:lnTo>
                  <a:lnTo>
                    <a:pt x="763993" y="671830"/>
                  </a:lnTo>
                  <a:lnTo>
                    <a:pt x="762279" y="673100"/>
                  </a:lnTo>
                  <a:lnTo>
                    <a:pt x="760577" y="673100"/>
                  </a:lnTo>
                  <a:lnTo>
                    <a:pt x="762317" y="666750"/>
                  </a:lnTo>
                  <a:lnTo>
                    <a:pt x="763917" y="660400"/>
                  </a:lnTo>
                  <a:lnTo>
                    <a:pt x="765390" y="654050"/>
                  </a:lnTo>
                  <a:lnTo>
                    <a:pt x="766749" y="647700"/>
                  </a:lnTo>
                  <a:lnTo>
                    <a:pt x="769150" y="646430"/>
                  </a:lnTo>
                  <a:lnTo>
                    <a:pt x="771982" y="645160"/>
                  </a:lnTo>
                  <a:lnTo>
                    <a:pt x="774827" y="642620"/>
                  </a:lnTo>
                  <a:lnTo>
                    <a:pt x="778256" y="638810"/>
                  </a:lnTo>
                  <a:lnTo>
                    <a:pt x="781685" y="636270"/>
                  </a:lnTo>
                  <a:lnTo>
                    <a:pt x="785482" y="631190"/>
                  </a:lnTo>
                  <a:lnTo>
                    <a:pt x="786625" y="629920"/>
                  </a:lnTo>
                  <a:lnTo>
                    <a:pt x="786625" y="628650"/>
                  </a:lnTo>
                  <a:lnTo>
                    <a:pt x="785114" y="627380"/>
                  </a:lnTo>
                  <a:lnTo>
                    <a:pt x="783971" y="626110"/>
                  </a:lnTo>
                  <a:lnTo>
                    <a:pt x="781685" y="626110"/>
                  </a:lnTo>
                  <a:lnTo>
                    <a:pt x="780516" y="627380"/>
                  </a:lnTo>
                  <a:lnTo>
                    <a:pt x="773290" y="635000"/>
                  </a:lnTo>
                  <a:lnTo>
                    <a:pt x="770267" y="637540"/>
                  </a:lnTo>
                  <a:lnTo>
                    <a:pt x="769632" y="637540"/>
                  </a:lnTo>
                  <a:lnTo>
                    <a:pt x="768426" y="638810"/>
                  </a:lnTo>
                  <a:lnTo>
                    <a:pt x="773188" y="599440"/>
                  </a:lnTo>
                  <a:lnTo>
                    <a:pt x="773290" y="596900"/>
                  </a:lnTo>
                  <a:lnTo>
                    <a:pt x="772160" y="595630"/>
                  </a:lnTo>
                  <a:lnTo>
                    <a:pt x="770267" y="595630"/>
                  </a:lnTo>
                  <a:lnTo>
                    <a:pt x="768375" y="594360"/>
                  </a:lnTo>
                  <a:lnTo>
                    <a:pt x="766851" y="596900"/>
                  </a:lnTo>
                  <a:lnTo>
                    <a:pt x="766470" y="598170"/>
                  </a:lnTo>
                  <a:lnTo>
                    <a:pt x="765657" y="608330"/>
                  </a:lnTo>
                  <a:lnTo>
                    <a:pt x="764603" y="618490"/>
                  </a:lnTo>
                  <a:lnTo>
                    <a:pt x="763295" y="628650"/>
                  </a:lnTo>
                  <a:lnTo>
                    <a:pt x="761707" y="638810"/>
                  </a:lnTo>
                  <a:lnTo>
                    <a:pt x="759777" y="636270"/>
                  </a:lnTo>
                  <a:lnTo>
                    <a:pt x="758837" y="635000"/>
                  </a:lnTo>
                  <a:lnTo>
                    <a:pt x="753148" y="623570"/>
                  </a:lnTo>
                  <a:lnTo>
                    <a:pt x="752779" y="622300"/>
                  </a:lnTo>
                  <a:lnTo>
                    <a:pt x="750849" y="621030"/>
                  </a:lnTo>
                  <a:lnTo>
                    <a:pt x="748969" y="621030"/>
                  </a:lnTo>
                  <a:lnTo>
                    <a:pt x="747064" y="622300"/>
                  </a:lnTo>
                  <a:lnTo>
                    <a:pt x="746315" y="623570"/>
                  </a:lnTo>
                  <a:lnTo>
                    <a:pt x="748969" y="631190"/>
                  </a:lnTo>
                  <a:lnTo>
                    <a:pt x="750849" y="635000"/>
                  </a:lnTo>
                  <a:lnTo>
                    <a:pt x="753529" y="638810"/>
                  </a:lnTo>
                  <a:lnTo>
                    <a:pt x="755370" y="642620"/>
                  </a:lnTo>
                  <a:lnTo>
                    <a:pt x="757770" y="643890"/>
                  </a:lnTo>
                  <a:lnTo>
                    <a:pt x="760209" y="646430"/>
                  </a:lnTo>
                  <a:lnTo>
                    <a:pt x="758850" y="652780"/>
                  </a:lnTo>
                  <a:lnTo>
                    <a:pt x="757351" y="659130"/>
                  </a:lnTo>
                  <a:lnTo>
                    <a:pt x="755713" y="666750"/>
                  </a:lnTo>
                  <a:lnTo>
                    <a:pt x="753935" y="673100"/>
                  </a:lnTo>
                  <a:lnTo>
                    <a:pt x="752335" y="670560"/>
                  </a:lnTo>
                  <a:lnTo>
                    <a:pt x="751636" y="668020"/>
                  </a:lnTo>
                  <a:lnTo>
                    <a:pt x="749325" y="664210"/>
                  </a:lnTo>
                  <a:lnTo>
                    <a:pt x="747064" y="659130"/>
                  </a:lnTo>
                  <a:lnTo>
                    <a:pt x="744423" y="651510"/>
                  </a:lnTo>
                  <a:lnTo>
                    <a:pt x="743623" y="650240"/>
                  </a:lnTo>
                  <a:lnTo>
                    <a:pt x="741718" y="648970"/>
                  </a:lnTo>
                  <a:lnTo>
                    <a:pt x="739838" y="650240"/>
                  </a:lnTo>
                  <a:lnTo>
                    <a:pt x="738327" y="650240"/>
                  </a:lnTo>
                  <a:lnTo>
                    <a:pt x="737184" y="652780"/>
                  </a:lnTo>
                  <a:lnTo>
                    <a:pt x="737946" y="654050"/>
                  </a:lnTo>
                  <a:lnTo>
                    <a:pt x="740600" y="661670"/>
                  </a:lnTo>
                  <a:lnTo>
                    <a:pt x="743254" y="666750"/>
                  </a:lnTo>
                  <a:lnTo>
                    <a:pt x="747471" y="675640"/>
                  </a:lnTo>
                  <a:lnTo>
                    <a:pt x="751357" y="680720"/>
                  </a:lnTo>
                  <a:lnTo>
                    <a:pt x="751205" y="680720"/>
                  </a:lnTo>
                  <a:lnTo>
                    <a:pt x="745185" y="698500"/>
                  </a:lnTo>
                  <a:lnTo>
                    <a:pt x="744994" y="698500"/>
                  </a:lnTo>
                  <a:lnTo>
                    <a:pt x="742124" y="694690"/>
                  </a:lnTo>
                  <a:lnTo>
                    <a:pt x="739470" y="690880"/>
                  </a:lnTo>
                  <a:lnTo>
                    <a:pt x="737184" y="687070"/>
                  </a:lnTo>
                  <a:lnTo>
                    <a:pt x="736815" y="685800"/>
                  </a:lnTo>
                  <a:lnTo>
                    <a:pt x="734885" y="681990"/>
                  </a:lnTo>
                  <a:lnTo>
                    <a:pt x="734504" y="680720"/>
                  </a:lnTo>
                  <a:lnTo>
                    <a:pt x="733755" y="679450"/>
                  </a:lnTo>
                  <a:lnTo>
                    <a:pt x="731850" y="678180"/>
                  </a:lnTo>
                  <a:lnTo>
                    <a:pt x="730338" y="679450"/>
                  </a:lnTo>
                  <a:lnTo>
                    <a:pt x="728408" y="679450"/>
                  </a:lnTo>
                  <a:lnTo>
                    <a:pt x="727659" y="681990"/>
                  </a:lnTo>
                  <a:lnTo>
                    <a:pt x="728408" y="683260"/>
                  </a:lnTo>
                  <a:lnTo>
                    <a:pt x="728802" y="684530"/>
                  </a:lnTo>
                  <a:lnTo>
                    <a:pt x="730719" y="688340"/>
                  </a:lnTo>
                  <a:lnTo>
                    <a:pt x="731443" y="689610"/>
                  </a:lnTo>
                  <a:lnTo>
                    <a:pt x="734263" y="694690"/>
                  </a:lnTo>
                  <a:lnTo>
                    <a:pt x="737806" y="699770"/>
                  </a:lnTo>
                  <a:lnTo>
                    <a:pt x="741908" y="704850"/>
                  </a:lnTo>
                  <a:lnTo>
                    <a:pt x="740206" y="708660"/>
                  </a:lnTo>
                  <a:lnTo>
                    <a:pt x="735253" y="709930"/>
                  </a:lnTo>
                  <a:lnTo>
                    <a:pt x="724446" y="712470"/>
                  </a:lnTo>
                  <a:lnTo>
                    <a:pt x="713244" y="716280"/>
                  </a:lnTo>
                  <a:lnTo>
                    <a:pt x="707123" y="717550"/>
                  </a:lnTo>
                  <a:lnTo>
                    <a:pt x="707491" y="706120"/>
                  </a:lnTo>
                  <a:lnTo>
                    <a:pt x="708837" y="695960"/>
                  </a:lnTo>
                  <a:lnTo>
                    <a:pt x="719670" y="659130"/>
                  </a:lnTo>
                  <a:lnTo>
                    <a:pt x="742899" y="618490"/>
                  </a:lnTo>
                  <a:lnTo>
                    <a:pt x="750506" y="604520"/>
                  </a:lnTo>
                  <a:lnTo>
                    <a:pt x="751636" y="600710"/>
                  </a:lnTo>
                  <a:lnTo>
                    <a:pt x="756259" y="590550"/>
                  </a:lnTo>
                  <a:lnTo>
                    <a:pt x="760577" y="580390"/>
                  </a:lnTo>
                  <a:lnTo>
                    <a:pt x="764603" y="568960"/>
                  </a:lnTo>
                  <a:lnTo>
                    <a:pt x="768375" y="557530"/>
                  </a:lnTo>
                  <a:lnTo>
                    <a:pt x="773176" y="562610"/>
                  </a:lnTo>
                  <a:lnTo>
                    <a:pt x="777303" y="568960"/>
                  </a:lnTo>
                  <a:lnTo>
                    <a:pt x="780923" y="575310"/>
                  </a:lnTo>
                  <a:lnTo>
                    <a:pt x="785482" y="581660"/>
                  </a:lnTo>
                  <a:lnTo>
                    <a:pt x="789292" y="589280"/>
                  </a:lnTo>
                  <a:lnTo>
                    <a:pt x="791959" y="596900"/>
                  </a:lnTo>
                  <a:lnTo>
                    <a:pt x="798449" y="626110"/>
                  </a:lnTo>
                  <a:lnTo>
                    <a:pt x="798449" y="565086"/>
                  </a:lnTo>
                  <a:lnTo>
                    <a:pt x="796912" y="570230"/>
                  </a:lnTo>
                  <a:lnTo>
                    <a:pt x="795756" y="575310"/>
                  </a:lnTo>
                  <a:lnTo>
                    <a:pt x="794740" y="579120"/>
                  </a:lnTo>
                  <a:lnTo>
                    <a:pt x="793750" y="584200"/>
                  </a:lnTo>
                  <a:lnTo>
                    <a:pt x="791718" y="580390"/>
                  </a:lnTo>
                  <a:lnTo>
                    <a:pt x="789368" y="575310"/>
                  </a:lnTo>
                  <a:lnTo>
                    <a:pt x="786625" y="571500"/>
                  </a:lnTo>
                  <a:lnTo>
                    <a:pt x="782993" y="565150"/>
                  </a:lnTo>
                  <a:lnTo>
                    <a:pt x="778929" y="560070"/>
                  </a:lnTo>
                  <a:lnTo>
                    <a:pt x="776681" y="557530"/>
                  </a:lnTo>
                  <a:lnTo>
                    <a:pt x="774433" y="554990"/>
                  </a:lnTo>
                  <a:lnTo>
                    <a:pt x="769518" y="548640"/>
                  </a:lnTo>
                  <a:lnTo>
                    <a:pt x="767981" y="547370"/>
                  </a:lnTo>
                  <a:lnTo>
                    <a:pt x="764578" y="547370"/>
                  </a:lnTo>
                  <a:lnTo>
                    <a:pt x="763816" y="549910"/>
                  </a:lnTo>
                  <a:lnTo>
                    <a:pt x="759879" y="562610"/>
                  </a:lnTo>
                  <a:lnTo>
                    <a:pt x="755523" y="575310"/>
                  </a:lnTo>
                  <a:lnTo>
                    <a:pt x="750747" y="586740"/>
                  </a:lnTo>
                  <a:lnTo>
                    <a:pt x="745540" y="598170"/>
                  </a:lnTo>
                  <a:lnTo>
                    <a:pt x="744423" y="600710"/>
                  </a:lnTo>
                  <a:lnTo>
                    <a:pt x="742899" y="604520"/>
                  </a:lnTo>
                  <a:lnTo>
                    <a:pt x="741375" y="607060"/>
                  </a:lnTo>
                  <a:lnTo>
                    <a:pt x="740257" y="609600"/>
                  </a:lnTo>
                  <a:lnTo>
                    <a:pt x="737184" y="614680"/>
                  </a:lnTo>
                  <a:lnTo>
                    <a:pt x="727735" y="629920"/>
                  </a:lnTo>
                  <a:lnTo>
                    <a:pt x="719861" y="643890"/>
                  </a:lnTo>
                  <a:lnTo>
                    <a:pt x="704392" y="683260"/>
                  </a:lnTo>
                  <a:lnTo>
                    <a:pt x="700265" y="720090"/>
                  </a:lnTo>
                  <a:lnTo>
                    <a:pt x="696201" y="721360"/>
                  </a:lnTo>
                  <a:lnTo>
                    <a:pt x="694169" y="722630"/>
                  </a:lnTo>
                  <a:lnTo>
                    <a:pt x="670356" y="734060"/>
                  </a:lnTo>
                  <a:lnTo>
                    <a:pt x="649033" y="748030"/>
                  </a:lnTo>
                  <a:lnTo>
                    <a:pt x="630110" y="765810"/>
                  </a:lnTo>
                  <a:lnTo>
                    <a:pt x="613537" y="784860"/>
                  </a:lnTo>
                  <a:lnTo>
                    <a:pt x="608037" y="793750"/>
                  </a:lnTo>
                  <a:lnTo>
                    <a:pt x="602234" y="801370"/>
                  </a:lnTo>
                  <a:lnTo>
                    <a:pt x="596011" y="806450"/>
                  </a:lnTo>
                  <a:lnTo>
                    <a:pt x="589216" y="812800"/>
                  </a:lnTo>
                  <a:lnTo>
                    <a:pt x="582993" y="815340"/>
                  </a:lnTo>
                  <a:lnTo>
                    <a:pt x="576313" y="819150"/>
                  </a:lnTo>
                  <a:lnTo>
                    <a:pt x="569137" y="820420"/>
                  </a:lnTo>
                  <a:lnTo>
                    <a:pt x="561454" y="821690"/>
                  </a:lnTo>
                  <a:lnTo>
                    <a:pt x="575310" y="805180"/>
                  </a:lnTo>
                  <a:lnTo>
                    <a:pt x="586955" y="786130"/>
                  </a:lnTo>
                  <a:lnTo>
                    <a:pt x="596582" y="764540"/>
                  </a:lnTo>
                  <a:lnTo>
                    <a:pt x="602551" y="748030"/>
                  </a:lnTo>
                  <a:lnTo>
                    <a:pt x="604393" y="742950"/>
                  </a:lnTo>
                  <a:lnTo>
                    <a:pt x="605180" y="740410"/>
                  </a:lnTo>
                  <a:lnTo>
                    <a:pt x="602526" y="737870"/>
                  </a:lnTo>
                  <a:lnTo>
                    <a:pt x="599859" y="739140"/>
                  </a:lnTo>
                  <a:lnTo>
                    <a:pt x="595718" y="740740"/>
                  </a:lnTo>
                  <a:lnTo>
                    <a:pt x="595718" y="748030"/>
                  </a:lnTo>
                  <a:lnTo>
                    <a:pt x="586994" y="769620"/>
                  </a:lnTo>
                  <a:lnTo>
                    <a:pt x="563041" y="810260"/>
                  </a:lnTo>
                  <a:lnTo>
                    <a:pt x="527723" y="842010"/>
                  </a:lnTo>
                  <a:lnTo>
                    <a:pt x="477850" y="863600"/>
                  </a:lnTo>
                  <a:lnTo>
                    <a:pt x="440461" y="871220"/>
                  </a:lnTo>
                  <a:lnTo>
                    <a:pt x="418299" y="871220"/>
                  </a:lnTo>
                  <a:lnTo>
                    <a:pt x="409968" y="872490"/>
                  </a:lnTo>
                  <a:lnTo>
                    <a:pt x="402437" y="873760"/>
                  </a:lnTo>
                  <a:lnTo>
                    <a:pt x="395592" y="876300"/>
                  </a:lnTo>
                  <a:lnTo>
                    <a:pt x="377558" y="883920"/>
                  </a:lnTo>
                  <a:lnTo>
                    <a:pt x="368490" y="886460"/>
                  </a:lnTo>
                  <a:lnTo>
                    <a:pt x="359448" y="890270"/>
                  </a:lnTo>
                  <a:lnTo>
                    <a:pt x="350977" y="891540"/>
                  </a:lnTo>
                  <a:lnTo>
                    <a:pt x="333819" y="896620"/>
                  </a:lnTo>
                  <a:lnTo>
                    <a:pt x="325158" y="897890"/>
                  </a:lnTo>
                  <a:lnTo>
                    <a:pt x="323837" y="895350"/>
                  </a:lnTo>
                  <a:lnTo>
                    <a:pt x="322821" y="894080"/>
                  </a:lnTo>
                  <a:lnTo>
                    <a:pt x="322541" y="892810"/>
                  </a:lnTo>
                  <a:lnTo>
                    <a:pt x="322110" y="891540"/>
                  </a:lnTo>
                  <a:lnTo>
                    <a:pt x="321805" y="890270"/>
                  </a:lnTo>
                  <a:lnTo>
                    <a:pt x="321627" y="889000"/>
                  </a:lnTo>
                  <a:lnTo>
                    <a:pt x="341922" y="883920"/>
                  </a:lnTo>
                  <a:lnTo>
                    <a:pt x="360680" y="877570"/>
                  </a:lnTo>
                  <a:lnTo>
                    <a:pt x="406781" y="853440"/>
                  </a:lnTo>
                  <a:lnTo>
                    <a:pt x="422859" y="838200"/>
                  </a:lnTo>
                  <a:lnTo>
                    <a:pt x="428332" y="831850"/>
                  </a:lnTo>
                  <a:lnTo>
                    <a:pt x="436245" y="819150"/>
                  </a:lnTo>
                  <a:lnTo>
                    <a:pt x="437946" y="819150"/>
                  </a:lnTo>
                  <a:lnTo>
                    <a:pt x="438188" y="817880"/>
                  </a:lnTo>
                  <a:lnTo>
                    <a:pt x="438416" y="817880"/>
                  </a:lnTo>
                  <a:lnTo>
                    <a:pt x="438404" y="816610"/>
                  </a:lnTo>
                  <a:lnTo>
                    <a:pt x="441439" y="812800"/>
                  </a:lnTo>
                  <a:lnTo>
                    <a:pt x="471652" y="784860"/>
                  </a:lnTo>
                  <a:lnTo>
                    <a:pt x="513588" y="764540"/>
                  </a:lnTo>
                  <a:lnTo>
                    <a:pt x="545465" y="758190"/>
                  </a:lnTo>
                  <a:lnTo>
                    <a:pt x="552907" y="756920"/>
                  </a:lnTo>
                  <a:lnTo>
                    <a:pt x="560171" y="756920"/>
                  </a:lnTo>
                  <a:lnTo>
                    <a:pt x="574332" y="754380"/>
                  </a:lnTo>
                  <a:lnTo>
                    <a:pt x="581812" y="753110"/>
                  </a:lnTo>
                  <a:lnTo>
                    <a:pt x="595718" y="748030"/>
                  </a:lnTo>
                  <a:lnTo>
                    <a:pt x="595718" y="740740"/>
                  </a:lnTo>
                  <a:lnTo>
                    <a:pt x="586676" y="744220"/>
                  </a:lnTo>
                  <a:lnTo>
                    <a:pt x="580009" y="745490"/>
                  </a:lnTo>
                  <a:lnTo>
                    <a:pt x="573227" y="748030"/>
                  </a:lnTo>
                  <a:lnTo>
                    <a:pt x="559117" y="750570"/>
                  </a:lnTo>
                  <a:lnTo>
                    <a:pt x="552005" y="750570"/>
                  </a:lnTo>
                  <a:lnTo>
                    <a:pt x="544690" y="751840"/>
                  </a:lnTo>
                  <a:lnTo>
                    <a:pt x="544322" y="751840"/>
                  </a:lnTo>
                  <a:lnTo>
                    <a:pt x="544893" y="754380"/>
                  </a:lnTo>
                  <a:lnTo>
                    <a:pt x="544322" y="751840"/>
                  </a:lnTo>
                  <a:lnTo>
                    <a:pt x="527659" y="754380"/>
                  </a:lnTo>
                  <a:lnTo>
                    <a:pt x="511454" y="759460"/>
                  </a:lnTo>
                  <a:lnTo>
                    <a:pt x="473417" y="774700"/>
                  </a:lnTo>
                  <a:lnTo>
                    <a:pt x="451916" y="791210"/>
                  </a:lnTo>
                  <a:lnTo>
                    <a:pt x="446963" y="786955"/>
                  </a:lnTo>
                  <a:lnTo>
                    <a:pt x="446963" y="796290"/>
                  </a:lnTo>
                  <a:lnTo>
                    <a:pt x="442036" y="801370"/>
                  </a:lnTo>
                  <a:lnTo>
                    <a:pt x="437400" y="806450"/>
                  </a:lnTo>
                  <a:lnTo>
                    <a:pt x="433133" y="812800"/>
                  </a:lnTo>
                  <a:lnTo>
                    <a:pt x="426250" y="808990"/>
                  </a:lnTo>
                  <a:lnTo>
                    <a:pt x="412445" y="803910"/>
                  </a:lnTo>
                  <a:lnTo>
                    <a:pt x="409981" y="798830"/>
                  </a:lnTo>
                  <a:lnTo>
                    <a:pt x="405968" y="793750"/>
                  </a:lnTo>
                  <a:lnTo>
                    <a:pt x="401281" y="788670"/>
                  </a:lnTo>
                  <a:lnTo>
                    <a:pt x="400519" y="787400"/>
                  </a:lnTo>
                  <a:lnTo>
                    <a:pt x="395668" y="782320"/>
                  </a:lnTo>
                  <a:lnTo>
                    <a:pt x="394906" y="782320"/>
                  </a:lnTo>
                  <a:lnTo>
                    <a:pt x="393446" y="781050"/>
                  </a:lnTo>
                  <a:lnTo>
                    <a:pt x="391718" y="781050"/>
                  </a:lnTo>
                  <a:lnTo>
                    <a:pt x="390232" y="782320"/>
                  </a:lnTo>
                  <a:lnTo>
                    <a:pt x="389255" y="783590"/>
                  </a:lnTo>
                  <a:lnTo>
                    <a:pt x="389458" y="786130"/>
                  </a:lnTo>
                  <a:lnTo>
                    <a:pt x="390296" y="787400"/>
                  </a:lnTo>
                  <a:lnTo>
                    <a:pt x="399884" y="797560"/>
                  </a:lnTo>
                  <a:lnTo>
                    <a:pt x="401396" y="798830"/>
                  </a:lnTo>
                  <a:lnTo>
                    <a:pt x="390207" y="795020"/>
                  </a:lnTo>
                  <a:lnTo>
                    <a:pt x="384632" y="792480"/>
                  </a:lnTo>
                  <a:lnTo>
                    <a:pt x="382892" y="788670"/>
                  </a:lnTo>
                  <a:lnTo>
                    <a:pt x="380580" y="783590"/>
                  </a:lnTo>
                  <a:lnTo>
                    <a:pt x="375780" y="777240"/>
                  </a:lnTo>
                  <a:lnTo>
                    <a:pt x="371221" y="774700"/>
                  </a:lnTo>
                  <a:lnTo>
                    <a:pt x="370065" y="773430"/>
                  </a:lnTo>
                  <a:lnTo>
                    <a:pt x="368960" y="773430"/>
                  </a:lnTo>
                  <a:lnTo>
                    <a:pt x="367792" y="772160"/>
                  </a:lnTo>
                  <a:lnTo>
                    <a:pt x="366661" y="772160"/>
                  </a:lnTo>
                  <a:lnTo>
                    <a:pt x="365531" y="770890"/>
                  </a:lnTo>
                  <a:lnTo>
                    <a:pt x="362496" y="770890"/>
                  </a:lnTo>
                  <a:lnTo>
                    <a:pt x="360946" y="772160"/>
                  </a:lnTo>
                  <a:lnTo>
                    <a:pt x="360565" y="774700"/>
                  </a:lnTo>
                  <a:lnTo>
                    <a:pt x="360222" y="775970"/>
                  </a:lnTo>
                  <a:lnTo>
                    <a:pt x="364375" y="778510"/>
                  </a:lnTo>
                  <a:lnTo>
                    <a:pt x="365899" y="778510"/>
                  </a:lnTo>
                  <a:lnTo>
                    <a:pt x="372135" y="784860"/>
                  </a:lnTo>
                  <a:lnTo>
                    <a:pt x="374700" y="788670"/>
                  </a:lnTo>
                  <a:lnTo>
                    <a:pt x="353301" y="779780"/>
                  </a:lnTo>
                  <a:lnTo>
                    <a:pt x="342265" y="774700"/>
                  </a:lnTo>
                  <a:lnTo>
                    <a:pt x="330885" y="770890"/>
                  </a:lnTo>
                  <a:lnTo>
                    <a:pt x="329006" y="769620"/>
                  </a:lnTo>
                  <a:lnTo>
                    <a:pt x="327113" y="770890"/>
                  </a:lnTo>
                  <a:lnTo>
                    <a:pt x="326326" y="772160"/>
                  </a:lnTo>
                  <a:lnTo>
                    <a:pt x="325577" y="773430"/>
                  </a:lnTo>
                  <a:lnTo>
                    <a:pt x="326720" y="775970"/>
                  </a:lnTo>
                  <a:lnTo>
                    <a:pt x="328244" y="777240"/>
                  </a:lnTo>
                  <a:lnTo>
                    <a:pt x="338810" y="781050"/>
                  </a:lnTo>
                  <a:lnTo>
                    <a:pt x="349707" y="786130"/>
                  </a:lnTo>
                  <a:lnTo>
                    <a:pt x="372262" y="795020"/>
                  </a:lnTo>
                  <a:lnTo>
                    <a:pt x="353720" y="795020"/>
                  </a:lnTo>
                  <a:lnTo>
                    <a:pt x="352209" y="796290"/>
                  </a:lnTo>
                  <a:lnTo>
                    <a:pt x="352209" y="797560"/>
                  </a:lnTo>
                  <a:lnTo>
                    <a:pt x="351828" y="800100"/>
                  </a:lnTo>
                  <a:lnTo>
                    <a:pt x="353352" y="801370"/>
                  </a:lnTo>
                  <a:lnTo>
                    <a:pt x="374548" y="801370"/>
                  </a:lnTo>
                  <a:lnTo>
                    <a:pt x="379374" y="800100"/>
                  </a:lnTo>
                  <a:lnTo>
                    <a:pt x="383527" y="798830"/>
                  </a:lnTo>
                  <a:lnTo>
                    <a:pt x="402183" y="806450"/>
                  </a:lnTo>
                  <a:lnTo>
                    <a:pt x="399935" y="807720"/>
                  </a:lnTo>
                  <a:lnTo>
                    <a:pt x="397611" y="807720"/>
                  </a:lnTo>
                  <a:lnTo>
                    <a:pt x="395198" y="808990"/>
                  </a:lnTo>
                  <a:lnTo>
                    <a:pt x="390232" y="808990"/>
                  </a:lnTo>
                  <a:lnTo>
                    <a:pt x="384924" y="810260"/>
                  </a:lnTo>
                  <a:lnTo>
                    <a:pt x="378079" y="810260"/>
                  </a:lnTo>
                  <a:lnTo>
                    <a:pt x="376567" y="811530"/>
                  </a:lnTo>
                  <a:lnTo>
                    <a:pt x="376923" y="814070"/>
                  </a:lnTo>
                  <a:lnTo>
                    <a:pt x="376923" y="815340"/>
                  </a:lnTo>
                  <a:lnTo>
                    <a:pt x="378472" y="817880"/>
                  </a:lnTo>
                  <a:lnTo>
                    <a:pt x="380339" y="817880"/>
                  </a:lnTo>
                  <a:lnTo>
                    <a:pt x="385699" y="816610"/>
                  </a:lnTo>
                  <a:lnTo>
                    <a:pt x="391414" y="816610"/>
                  </a:lnTo>
                  <a:lnTo>
                    <a:pt x="401624" y="814070"/>
                  </a:lnTo>
                  <a:lnTo>
                    <a:pt x="406234" y="812800"/>
                  </a:lnTo>
                  <a:lnTo>
                    <a:pt x="410819" y="810260"/>
                  </a:lnTo>
                  <a:lnTo>
                    <a:pt x="429577" y="817880"/>
                  </a:lnTo>
                  <a:lnTo>
                    <a:pt x="425500" y="825500"/>
                  </a:lnTo>
                  <a:lnTo>
                    <a:pt x="420331" y="831850"/>
                  </a:lnTo>
                  <a:lnTo>
                    <a:pt x="414121" y="838200"/>
                  </a:lnTo>
                  <a:lnTo>
                    <a:pt x="407835" y="835660"/>
                  </a:lnTo>
                  <a:lnTo>
                    <a:pt x="407416" y="835660"/>
                  </a:lnTo>
                  <a:lnTo>
                    <a:pt x="407416" y="844550"/>
                  </a:lnTo>
                  <a:lnTo>
                    <a:pt x="403148" y="847090"/>
                  </a:lnTo>
                  <a:lnTo>
                    <a:pt x="398551" y="850900"/>
                  </a:lnTo>
                  <a:lnTo>
                    <a:pt x="393598" y="853440"/>
                  </a:lnTo>
                  <a:lnTo>
                    <a:pt x="318401" y="833120"/>
                  </a:lnTo>
                  <a:lnTo>
                    <a:pt x="309003" y="830580"/>
                  </a:lnTo>
                  <a:lnTo>
                    <a:pt x="290195" y="825500"/>
                  </a:lnTo>
                  <a:lnTo>
                    <a:pt x="268249" y="829310"/>
                  </a:lnTo>
                  <a:lnTo>
                    <a:pt x="247015" y="830580"/>
                  </a:lnTo>
                  <a:lnTo>
                    <a:pt x="226644" y="829310"/>
                  </a:lnTo>
                  <a:lnTo>
                    <a:pt x="189077" y="820420"/>
                  </a:lnTo>
                  <a:lnTo>
                    <a:pt x="156057" y="801370"/>
                  </a:lnTo>
                  <a:lnTo>
                    <a:pt x="141439" y="786130"/>
                  </a:lnTo>
                  <a:lnTo>
                    <a:pt x="128524" y="768350"/>
                  </a:lnTo>
                  <a:lnTo>
                    <a:pt x="122097" y="758190"/>
                  </a:lnTo>
                  <a:lnTo>
                    <a:pt x="115595" y="750570"/>
                  </a:lnTo>
                  <a:lnTo>
                    <a:pt x="110147" y="742950"/>
                  </a:lnTo>
                  <a:lnTo>
                    <a:pt x="93878" y="723900"/>
                  </a:lnTo>
                  <a:lnTo>
                    <a:pt x="119481" y="723900"/>
                  </a:lnTo>
                  <a:lnTo>
                    <a:pt x="169468" y="732790"/>
                  </a:lnTo>
                  <a:lnTo>
                    <a:pt x="219862" y="753110"/>
                  </a:lnTo>
                  <a:lnTo>
                    <a:pt x="271030" y="787400"/>
                  </a:lnTo>
                  <a:lnTo>
                    <a:pt x="296265" y="808990"/>
                  </a:lnTo>
                  <a:lnTo>
                    <a:pt x="302983" y="811530"/>
                  </a:lnTo>
                  <a:lnTo>
                    <a:pt x="338239" y="822960"/>
                  </a:lnTo>
                  <a:lnTo>
                    <a:pt x="355638" y="829310"/>
                  </a:lnTo>
                  <a:lnTo>
                    <a:pt x="367017" y="831850"/>
                  </a:lnTo>
                  <a:lnTo>
                    <a:pt x="378396" y="835660"/>
                  </a:lnTo>
                  <a:lnTo>
                    <a:pt x="389775" y="838200"/>
                  </a:lnTo>
                  <a:lnTo>
                    <a:pt x="401154" y="842010"/>
                  </a:lnTo>
                  <a:lnTo>
                    <a:pt x="403237" y="842010"/>
                  </a:lnTo>
                  <a:lnTo>
                    <a:pt x="407416" y="844550"/>
                  </a:lnTo>
                  <a:lnTo>
                    <a:pt x="407416" y="835660"/>
                  </a:lnTo>
                  <a:lnTo>
                    <a:pt x="404698" y="835660"/>
                  </a:lnTo>
                  <a:lnTo>
                    <a:pt x="388416" y="828040"/>
                  </a:lnTo>
                  <a:lnTo>
                    <a:pt x="380593" y="824230"/>
                  </a:lnTo>
                  <a:lnTo>
                    <a:pt x="372770" y="820420"/>
                  </a:lnTo>
                  <a:lnTo>
                    <a:pt x="330784" y="793750"/>
                  </a:lnTo>
                  <a:lnTo>
                    <a:pt x="299974" y="759460"/>
                  </a:lnTo>
                  <a:lnTo>
                    <a:pt x="329006" y="764540"/>
                  </a:lnTo>
                  <a:lnTo>
                    <a:pt x="346557" y="767080"/>
                  </a:lnTo>
                  <a:lnTo>
                    <a:pt x="355409" y="767080"/>
                  </a:lnTo>
                  <a:lnTo>
                    <a:pt x="364375" y="768350"/>
                  </a:lnTo>
                  <a:lnTo>
                    <a:pt x="379780" y="769620"/>
                  </a:lnTo>
                  <a:lnTo>
                    <a:pt x="393966" y="772160"/>
                  </a:lnTo>
                  <a:lnTo>
                    <a:pt x="406857" y="775970"/>
                  </a:lnTo>
                  <a:lnTo>
                    <a:pt x="418388" y="778510"/>
                  </a:lnTo>
                  <a:lnTo>
                    <a:pt x="427367" y="782320"/>
                  </a:lnTo>
                  <a:lnTo>
                    <a:pt x="435127" y="786130"/>
                  </a:lnTo>
                  <a:lnTo>
                    <a:pt x="441667" y="791210"/>
                  </a:lnTo>
                  <a:lnTo>
                    <a:pt x="446963" y="796290"/>
                  </a:lnTo>
                  <a:lnTo>
                    <a:pt x="446963" y="786955"/>
                  </a:lnTo>
                  <a:lnTo>
                    <a:pt x="405739" y="768350"/>
                  </a:lnTo>
                  <a:lnTo>
                    <a:pt x="387337" y="765810"/>
                  </a:lnTo>
                  <a:lnTo>
                    <a:pt x="371729" y="762000"/>
                  </a:lnTo>
                  <a:lnTo>
                    <a:pt x="365137" y="762000"/>
                  </a:lnTo>
                  <a:lnTo>
                    <a:pt x="347459" y="759460"/>
                  </a:lnTo>
                  <a:lnTo>
                    <a:pt x="338620" y="759460"/>
                  </a:lnTo>
                  <a:lnTo>
                    <a:pt x="320929" y="756920"/>
                  </a:lnTo>
                  <a:lnTo>
                    <a:pt x="312089" y="754380"/>
                  </a:lnTo>
                  <a:lnTo>
                    <a:pt x="303237" y="753110"/>
                  </a:lnTo>
                  <a:lnTo>
                    <a:pt x="294373" y="750570"/>
                  </a:lnTo>
                  <a:lnTo>
                    <a:pt x="291706" y="750570"/>
                  </a:lnTo>
                  <a:lnTo>
                    <a:pt x="289445" y="753110"/>
                  </a:lnTo>
                  <a:lnTo>
                    <a:pt x="290576" y="755650"/>
                  </a:lnTo>
                  <a:lnTo>
                    <a:pt x="325043" y="798830"/>
                  </a:lnTo>
                  <a:lnTo>
                    <a:pt x="358178" y="820420"/>
                  </a:lnTo>
                  <a:lnTo>
                    <a:pt x="364528" y="824230"/>
                  </a:lnTo>
                  <a:lnTo>
                    <a:pt x="357530" y="821690"/>
                  </a:lnTo>
                  <a:lnTo>
                    <a:pt x="343090" y="817880"/>
                  </a:lnTo>
                  <a:lnTo>
                    <a:pt x="328701" y="812800"/>
                  </a:lnTo>
                  <a:lnTo>
                    <a:pt x="314388" y="808990"/>
                  </a:lnTo>
                  <a:lnTo>
                    <a:pt x="300164" y="803910"/>
                  </a:lnTo>
                  <a:lnTo>
                    <a:pt x="274586" y="782320"/>
                  </a:lnTo>
                  <a:lnTo>
                    <a:pt x="248818" y="763270"/>
                  </a:lnTo>
                  <a:lnTo>
                    <a:pt x="222834" y="746760"/>
                  </a:lnTo>
                  <a:lnTo>
                    <a:pt x="196621" y="735330"/>
                  </a:lnTo>
                  <a:lnTo>
                    <a:pt x="189014" y="731520"/>
                  </a:lnTo>
                  <a:lnTo>
                    <a:pt x="183680" y="684530"/>
                  </a:lnTo>
                  <a:lnTo>
                    <a:pt x="182156" y="679716"/>
                  </a:lnTo>
                  <a:lnTo>
                    <a:pt x="182156" y="728980"/>
                  </a:lnTo>
                  <a:lnTo>
                    <a:pt x="175971" y="727710"/>
                  </a:lnTo>
                  <a:lnTo>
                    <a:pt x="169773" y="725170"/>
                  </a:lnTo>
                  <a:lnTo>
                    <a:pt x="163537" y="723900"/>
                  </a:lnTo>
                  <a:lnTo>
                    <a:pt x="162394" y="721360"/>
                  </a:lnTo>
                  <a:lnTo>
                    <a:pt x="161391" y="718820"/>
                  </a:lnTo>
                  <a:lnTo>
                    <a:pt x="160858" y="717550"/>
                  </a:lnTo>
                  <a:lnTo>
                    <a:pt x="160502" y="716686"/>
                  </a:lnTo>
                  <a:lnTo>
                    <a:pt x="160121" y="717550"/>
                  </a:lnTo>
                  <a:lnTo>
                    <a:pt x="160362" y="716686"/>
                  </a:lnTo>
                  <a:lnTo>
                    <a:pt x="160324" y="716280"/>
                  </a:lnTo>
                  <a:lnTo>
                    <a:pt x="161048" y="715010"/>
                  </a:lnTo>
                  <a:lnTo>
                    <a:pt x="163334" y="709930"/>
                  </a:lnTo>
                  <a:lnTo>
                    <a:pt x="164338" y="707390"/>
                  </a:lnTo>
                  <a:lnTo>
                    <a:pt x="168884" y="695960"/>
                  </a:lnTo>
                  <a:lnTo>
                    <a:pt x="171538" y="689610"/>
                  </a:lnTo>
                  <a:lnTo>
                    <a:pt x="172288" y="687070"/>
                  </a:lnTo>
                  <a:lnTo>
                    <a:pt x="171119" y="685800"/>
                  </a:lnTo>
                  <a:lnTo>
                    <a:pt x="169621" y="684530"/>
                  </a:lnTo>
                  <a:lnTo>
                    <a:pt x="167716" y="684530"/>
                  </a:lnTo>
                  <a:lnTo>
                    <a:pt x="165785" y="685800"/>
                  </a:lnTo>
                  <a:lnTo>
                    <a:pt x="165049" y="687070"/>
                  </a:lnTo>
                  <a:lnTo>
                    <a:pt x="162166" y="694690"/>
                  </a:lnTo>
                  <a:lnTo>
                    <a:pt x="159486" y="701040"/>
                  </a:lnTo>
                  <a:lnTo>
                    <a:pt x="156705" y="707390"/>
                  </a:lnTo>
                  <a:lnTo>
                    <a:pt x="154000" y="701040"/>
                  </a:lnTo>
                  <a:lnTo>
                    <a:pt x="151460" y="694690"/>
                  </a:lnTo>
                  <a:lnTo>
                    <a:pt x="149034" y="688340"/>
                  </a:lnTo>
                  <a:lnTo>
                    <a:pt x="150571" y="684530"/>
                  </a:lnTo>
                  <a:lnTo>
                    <a:pt x="151333" y="683260"/>
                  </a:lnTo>
                  <a:lnTo>
                    <a:pt x="152095" y="681990"/>
                  </a:lnTo>
                  <a:lnTo>
                    <a:pt x="153136" y="679450"/>
                  </a:lnTo>
                  <a:lnTo>
                    <a:pt x="153644" y="678180"/>
                  </a:lnTo>
                  <a:lnTo>
                    <a:pt x="155917" y="673100"/>
                  </a:lnTo>
                  <a:lnTo>
                    <a:pt x="157810" y="668020"/>
                  </a:lnTo>
                  <a:lnTo>
                    <a:pt x="159727" y="664210"/>
                  </a:lnTo>
                  <a:lnTo>
                    <a:pt x="160477" y="662940"/>
                  </a:lnTo>
                  <a:lnTo>
                    <a:pt x="159727" y="660400"/>
                  </a:lnTo>
                  <a:lnTo>
                    <a:pt x="158216" y="660400"/>
                  </a:lnTo>
                  <a:lnTo>
                    <a:pt x="156298" y="659130"/>
                  </a:lnTo>
                  <a:lnTo>
                    <a:pt x="154406" y="660400"/>
                  </a:lnTo>
                  <a:lnTo>
                    <a:pt x="153644" y="661670"/>
                  </a:lnTo>
                  <a:lnTo>
                    <a:pt x="151726" y="666750"/>
                  </a:lnTo>
                  <a:lnTo>
                    <a:pt x="149453" y="670560"/>
                  </a:lnTo>
                  <a:lnTo>
                    <a:pt x="147561" y="675640"/>
                  </a:lnTo>
                  <a:lnTo>
                    <a:pt x="147015" y="676910"/>
                  </a:lnTo>
                  <a:lnTo>
                    <a:pt x="146431" y="678180"/>
                  </a:lnTo>
                  <a:lnTo>
                    <a:pt x="145884" y="679450"/>
                  </a:lnTo>
                  <a:lnTo>
                    <a:pt x="145173" y="676910"/>
                  </a:lnTo>
                  <a:lnTo>
                    <a:pt x="144437" y="674370"/>
                  </a:lnTo>
                  <a:lnTo>
                    <a:pt x="143776" y="673100"/>
                  </a:lnTo>
                  <a:lnTo>
                    <a:pt x="142544" y="669290"/>
                  </a:lnTo>
                  <a:lnTo>
                    <a:pt x="141414" y="665480"/>
                  </a:lnTo>
                  <a:lnTo>
                    <a:pt x="140296" y="661670"/>
                  </a:lnTo>
                  <a:lnTo>
                    <a:pt x="140970" y="661670"/>
                  </a:lnTo>
                  <a:lnTo>
                    <a:pt x="141084" y="660400"/>
                  </a:lnTo>
                  <a:lnTo>
                    <a:pt x="141478" y="657860"/>
                  </a:lnTo>
                  <a:lnTo>
                    <a:pt x="142214" y="654050"/>
                  </a:lnTo>
                  <a:lnTo>
                    <a:pt x="143357" y="651510"/>
                  </a:lnTo>
                  <a:lnTo>
                    <a:pt x="143878" y="650240"/>
                  </a:lnTo>
                  <a:lnTo>
                    <a:pt x="144907" y="647700"/>
                  </a:lnTo>
                  <a:lnTo>
                    <a:pt x="146418" y="645160"/>
                  </a:lnTo>
                  <a:lnTo>
                    <a:pt x="149834" y="641350"/>
                  </a:lnTo>
                  <a:lnTo>
                    <a:pt x="149834" y="638810"/>
                  </a:lnTo>
                  <a:lnTo>
                    <a:pt x="146786" y="636270"/>
                  </a:lnTo>
                  <a:lnTo>
                    <a:pt x="144907" y="636270"/>
                  </a:lnTo>
                  <a:lnTo>
                    <a:pt x="143776" y="637540"/>
                  </a:lnTo>
                  <a:lnTo>
                    <a:pt x="140716" y="641350"/>
                  </a:lnTo>
                  <a:lnTo>
                    <a:pt x="138823" y="645160"/>
                  </a:lnTo>
                  <a:lnTo>
                    <a:pt x="137299" y="648970"/>
                  </a:lnTo>
                  <a:lnTo>
                    <a:pt x="137083" y="648970"/>
                  </a:lnTo>
                  <a:lnTo>
                    <a:pt x="136994" y="650240"/>
                  </a:lnTo>
                  <a:lnTo>
                    <a:pt x="136817" y="650240"/>
                  </a:lnTo>
                  <a:lnTo>
                    <a:pt x="134747" y="642620"/>
                  </a:lnTo>
                  <a:lnTo>
                    <a:pt x="132803" y="635000"/>
                  </a:lnTo>
                  <a:lnTo>
                    <a:pt x="130975" y="628650"/>
                  </a:lnTo>
                  <a:lnTo>
                    <a:pt x="129298" y="621030"/>
                  </a:lnTo>
                  <a:lnTo>
                    <a:pt x="128879" y="619760"/>
                  </a:lnTo>
                  <a:lnTo>
                    <a:pt x="127038" y="618490"/>
                  </a:lnTo>
                  <a:lnTo>
                    <a:pt x="125488" y="618490"/>
                  </a:lnTo>
                  <a:lnTo>
                    <a:pt x="123571" y="619760"/>
                  </a:lnTo>
                  <a:lnTo>
                    <a:pt x="122466" y="621030"/>
                  </a:lnTo>
                  <a:lnTo>
                    <a:pt x="122834" y="622300"/>
                  </a:lnTo>
                  <a:lnTo>
                    <a:pt x="124599" y="629920"/>
                  </a:lnTo>
                  <a:lnTo>
                    <a:pt x="126530" y="637540"/>
                  </a:lnTo>
                  <a:lnTo>
                    <a:pt x="128587" y="646430"/>
                  </a:lnTo>
                  <a:lnTo>
                    <a:pt x="130771" y="654050"/>
                  </a:lnTo>
                  <a:lnTo>
                    <a:pt x="126885" y="651510"/>
                  </a:lnTo>
                  <a:lnTo>
                    <a:pt x="122783" y="648970"/>
                  </a:lnTo>
                  <a:lnTo>
                    <a:pt x="118630" y="645160"/>
                  </a:lnTo>
                  <a:lnTo>
                    <a:pt x="117119" y="643890"/>
                  </a:lnTo>
                  <a:lnTo>
                    <a:pt x="115227" y="645160"/>
                  </a:lnTo>
                  <a:lnTo>
                    <a:pt x="114071" y="646430"/>
                  </a:lnTo>
                  <a:lnTo>
                    <a:pt x="112534" y="647700"/>
                  </a:lnTo>
                  <a:lnTo>
                    <a:pt x="112953" y="648970"/>
                  </a:lnTo>
                  <a:lnTo>
                    <a:pt x="114452" y="650240"/>
                  </a:lnTo>
                  <a:lnTo>
                    <a:pt x="119405" y="655320"/>
                  </a:lnTo>
                  <a:lnTo>
                    <a:pt x="125120" y="659130"/>
                  </a:lnTo>
                  <a:lnTo>
                    <a:pt x="130429" y="661670"/>
                  </a:lnTo>
                  <a:lnTo>
                    <a:pt x="133235" y="661670"/>
                  </a:lnTo>
                  <a:lnTo>
                    <a:pt x="134531" y="666750"/>
                  </a:lnTo>
                  <a:lnTo>
                    <a:pt x="135890" y="670560"/>
                  </a:lnTo>
                  <a:lnTo>
                    <a:pt x="137299" y="674370"/>
                  </a:lnTo>
                  <a:lnTo>
                    <a:pt x="138176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3" y="680720"/>
                  </a:lnTo>
                  <a:lnTo>
                    <a:pt x="131572" y="678180"/>
                  </a:lnTo>
                  <a:lnTo>
                    <a:pt x="127787" y="676910"/>
                  </a:lnTo>
                  <a:lnTo>
                    <a:pt x="123571" y="675640"/>
                  </a:lnTo>
                  <a:lnTo>
                    <a:pt x="121691" y="674370"/>
                  </a:lnTo>
                  <a:lnTo>
                    <a:pt x="119773" y="675640"/>
                  </a:lnTo>
                  <a:lnTo>
                    <a:pt x="119037" y="676910"/>
                  </a:lnTo>
                  <a:lnTo>
                    <a:pt x="118630" y="678180"/>
                  </a:lnTo>
                  <a:lnTo>
                    <a:pt x="119405" y="680720"/>
                  </a:lnTo>
                  <a:lnTo>
                    <a:pt x="120891" y="680720"/>
                  </a:lnTo>
                  <a:lnTo>
                    <a:pt x="125120" y="683260"/>
                  </a:lnTo>
                  <a:lnTo>
                    <a:pt x="128879" y="684530"/>
                  </a:lnTo>
                  <a:lnTo>
                    <a:pt x="132715" y="687070"/>
                  </a:lnTo>
                  <a:lnTo>
                    <a:pt x="139255" y="689610"/>
                  </a:lnTo>
                  <a:lnTo>
                    <a:pt x="143103" y="692150"/>
                  </a:lnTo>
                  <a:lnTo>
                    <a:pt x="145935" y="699770"/>
                  </a:lnTo>
                  <a:lnTo>
                    <a:pt x="148920" y="706120"/>
                  </a:lnTo>
                  <a:lnTo>
                    <a:pt x="152057" y="713740"/>
                  </a:lnTo>
                  <a:lnTo>
                    <a:pt x="155346" y="721360"/>
                  </a:lnTo>
                  <a:lnTo>
                    <a:pt x="133553" y="717550"/>
                  </a:lnTo>
                  <a:lnTo>
                    <a:pt x="126250" y="717550"/>
                  </a:lnTo>
                  <a:lnTo>
                    <a:pt x="124942" y="715010"/>
                  </a:lnTo>
                  <a:lnTo>
                    <a:pt x="122085" y="709930"/>
                  </a:lnTo>
                  <a:lnTo>
                    <a:pt x="117030" y="693420"/>
                  </a:lnTo>
                  <a:lnTo>
                    <a:pt x="115874" y="689610"/>
                  </a:lnTo>
                  <a:lnTo>
                    <a:pt x="111239" y="670560"/>
                  </a:lnTo>
                  <a:lnTo>
                    <a:pt x="109905" y="662724"/>
                  </a:lnTo>
                  <a:lnTo>
                    <a:pt x="109905" y="693420"/>
                  </a:lnTo>
                  <a:lnTo>
                    <a:pt x="100203" y="683260"/>
                  </a:lnTo>
                  <a:lnTo>
                    <a:pt x="89496" y="671830"/>
                  </a:lnTo>
                  <a:lnTo>
                    <a:pt x="77774" y="661670"/>
                  </a:lnTo>
                  <a:lnTo>
                    <a:pt x="36576" y="624840"/>
                  </a:lnTo>
                  <a:lnTo>
                    <a:pt x="17830" y="588010"/>
                  </a:lnTo>
                  <a:lnTo>
                    <a:pt x="8712" y="544830"/>
                  </a:lnTo>
                  <a:lnTo>
                    <a:pt x="6997" y="495300"/>
                  </a:lnTo>
                  <a:lnTo>
                    <a:pt x="12166" y="499110"/>
                  </a:lnTo>
                  <a:lnTo>
                    <a:pt x="60274" y="542290"/>
                  </a:lnTo>
                  <a:lnTo>
                    <a:pt x="90093" y="588010"/>
                  </a:lnTo>
                  <a:lnTo>
                    <a:pt x="100012" y="613410"/>
                  </a:lnTo>
                  <a:lnTo>
                    <a:pt x="100431" y="614680"/>
                  </a:lnTo>
                  <a:lnTo>
                    <a:pt x="100825" y="614680"/>
                  </a:lnTo>
                  <a:lnTo>
                    <a:pt x="100088" y="621030"/>
                  </a:lnTo>
                  <a:lnTo>
                    <a:pt x="99936" y="624840"/>
                  </a:lnTo>
                  <a:lnTo>
                    <a:pt x="99822" y="629920"/>
                  </a:lnTo>
                  <a:lnTo>
                    <a:pt x="100012" y="635000"/>
                  </a:lnTo>
                  <a:lnTo>
                    <a:pt x="100965" y="648970"/>
                  </a:lnTo>
                  <a:lnTo>
                    <a:pt x="102958" y="662940"/>
                  </a:lnTo>
                  <a:lnTo>
                    <a:pt x="105956" y="678180"/>
                  </a:lnTo>
                  <a:lnTo>
                    <a:pt x="109905" y="693420"/>
                  </a:lnTo>
                  <a:lnTo>
                    <a:pt x="109905" y="662724"/>
                  </a:lnTo>
                  <a:lnTo>
                    <a:pt x="108216" y="652780"/>
                  </a:lnTo>
                  <a:lnTo>
                    <a:pt x="106946" y="636270"/>
                  </a:lnTo>
                  <a:lnTo>
                    <a:pt x="107061" y="623570"/>
                  </a:lnTo>
                  <a:lnTo>
                    <a:pt x="107124" y="619760"/>
                  </a:lnTo>
                  <a:lnTo>
                    <a:pt x="109016" y="604520"/>
                  </a:lnTo>
                  <a:lnTo>
                    <a:pt x="109728" y="601980"/>
                  </a:lnTo>
                  <a:lnTo>
                    <a:pt x="112534" y="591820"/>
                  </a:lnTo>
                  <a:lnTo>
                    <a:pt x="117703" y="577850"/>
                  </a:lnTo>
                  <a:lnTo>
                    <a:pt x="121259" y="585470"/>
                  </a:lnTo>
                  <a:lnTo>
                    <a:pt x="125006" y="593090"/>
                  </a:lnTo>
                  <a:lnTo>
                    <a:pt x="148615" y="629920"/>
                  </a:lnTo>
                  <a:lnTo>
                    <a:pt x="154025" y="636270"/>
                  </a:lnTo>
                  <a:lnTo>
                    <a:pt x="161823" y="648970"/>
                  </a:lnTo>
                  <a:lnTo>
                    <a:pt x="177228" y="685800"/>
                  </a:lnTo>
                  <a:lnTo>
                    <a:pt x="182156" y="728980"/>
                  </a:lnTo>
                  <a:lnTo>
                    <a:pt x="182156" y="679716"/>
                  </a:lnTo>
                  <a:lnTo>
                    <a:pt x="159346" y="632460"/>
                  </a:lnTo>
                  <a:lnTo>
                    <a:pt x="151091" y="622300"/>
                  </a:lnTo>
                  <a:lnTo>
                    <a:pt x="146215" y="614680"/>
                  </a:lnTo>
                  <a:lnTo>
                    <a:pt x="142760" y="609600"/>
                  </a:lnTo>
                  <a:lnTo>
                    <a:pt x="138823" y="604520"/>
                  </a:lnTo>
                  <a:lnTo>
                    <a:pt x="134048" y="595630"/>
                  </a:lnTo>
                  <a:lnTo>
                    <a:pt x="129489" y="586740"/>
                  </a:lnTo>
                  <a:lnTo>
                    <a:pt x="125222" y="577850"/>
                  </a:lnTo>
                  <a:lnTo>
                    <a:pt x="121323" y="568960"/>
                  </a:lnTo>
                  <a:lnTo>
                    <a:pt x="120167" y="566420"/>
                  </a:lnTo>
                  <a:lnTo>
                    <a:pt x="116382" y="566420"/>
                  </a:lnTo>
                  <a:lnTo>
                    <a:pt x="115227" y="568960"/>
                  </a:lnTo>
                  <a:lnTo>
                    <a:pt x="111226" y="576580"/>
                  </a:lnTo>
                  <a:lnTo>
                    <a:pt x="107835" y="584200"/>
                  </a:lnTo>
                  <a:lnTo>
                    <a:pt x="105054" y="593090"/>
                  </a:lnTo>
                  <a:lnTo>
                    <a:pt x="102870" y="601980"/>
                  </a:lnTo>
                  <a:lnTo>
                    <a:pt x="95338" y="584200"/>
                  </a:lnTo>
                  <a:lnTo>
                    <a:pt x="86207" y="567690"/>
                  </a:lnTo>
                  <a:lnTo>
                    <a:pt x="75463" y="551180"/>
                  </a:lnTo>
                  <a:lnTo>
                    <a:pt x="63119" y="535940"/>
                  </a:lnTo>
                  <a:lnTo>
                    <a:pt x="68249" y="530860"/>
                  </a:lnTo>
                  <a:lnTo>
                    <a:pt x="100685" y="492760"/>
                  </a:lnTo>
                  <a:lnTo>
                    <a:pt x="123977" y="447040"/>
                  </a:lnTo>
                  <a:lnTo>
                    <a:pt x="132816" y="398780"/>
                  </a:lnTo>
                  <a:lnTo>
                    <a:pt x="131457" y="372110"/>
                  </a:lnTo>
                  <a:lnTo>
                    <a:pt x="127482" y="351790"/>
                  </a:lnTo>
                  <a:lnTo>
                    <a:pt x="126250" y="345440"/>
                  </a:lnTo>
                  <a:lnTo>
                    <a:pt x="125996" y="344601"/>
                  </a:lnTo>
                  <a:lnTo>
                    <a:pt x="125996" y="400050"/>
                  </a:lnTo>
                  <a:lnTo>
                    <a:pt x="123596" y="422910"/>
                  </a:lnTo>
                  <a:lnTo>
                    <a:pt x="108216" y="467360"/>
                  </a:lnTo>
                  <a:lnTo>
                    <a:pt x="78549" y="510540"/>
                  </a:lnTo>
                  <a:lnTo>
                    <a:pt x="58623" y="530860"/>
                  </a:lnTo>
                  <a:lnTo>
                    <a:pt x="56680" y="529590"/>
                  </a:lnTo>
                  <a:lnTo>
                    <a:pt x="52641" y="524510"/>
                  </a:lnTo>
                  <a:lnTo>
                    <a:pt x="55753" y="519430"/>
                  </a:lnTo>
                  <a:lnTo>
                    <a:pt x="60375" y="511810"/>
                  </a:lnTo>
                  <a:lnTo>
                    <a:pt x="64198" y="505460"/>
                  </a:lnTo>
                  <a:lnTo>
                    <a:pt x="67970" y="497840"/>
                  </a:lnTo>
                  <a:lnTo>
                    <a:pt x="72237" y="495300"/>
                  </a:lnTo>
                  <a:lnTo>
                    <a:pt x="72618" y="495300"/>
                  </a:lnTo>
                  <a:lnTo>
                    <a:pt x="77571" y="491490"/>
                  </a:lnTo>
                  <a:lnTo>
                    <a:pt x="82892" y="488950"/>
                  </a:lnTo>
                  <a:lnTo>
                    <a:pt x="86182" y="486410"/>
                  </a:lnTo>
                  <a:lnTo>
                    <a:pt x="87833" y="485140"/>
                  </a:lnTo>
                  <a:lnTo>
                    <a:pt x="89357" y="485140"/>
                  </a:lnTo>
                  <a:lnTo>
                    <a:pt x="89763" y="482600"/>
                  </a:lnTo>
                  <a:lnTo>
                    <a:pt x="88976" y="481330"/>
                  </a:lnTo>
                  <a:lnTo>
                    <a:pt x="87833" y="480060"/>
                  </a:lnTo>
                  <a:lnTo>
                    <a:pt x="85928" y="478790"/>
                  </a:lnTo>
                  <a:lnTo>
                    <a:pt x="84416" y="480060"/>
                  </a:lnTo>
                  <a:lnTo>
                    <a:pt x="80619" y="482600"/>
                  </a:lnTo>
                  <a:lnTo>
                    <a:pt x="73863" y="486410"/>
                  </a:lnTo>
                  <a:lnTo>
                    <a:pt x="77292" y="480060"/>
                  </a:lnTo>
                  <a:lnTo>
                    <a:pt x="80632" y="472440"/>
                  </a:lnTo>
                  <a:lnTo>
                    <a:pt x="83896" y="464820"/>
                  </a:lnTo>
                  <a:lnTo>
                    <a:pt x="90576" y="459740"/>
                  </a:lnTo>
                  <a:lnTo>
                    <a:pt x="93535" y="458470"/>
                  </a:lnTo>
                  <a:lnTo>
                    <a:pt x="96964" y="457200"/>
                  </a:lnTo>
                  <a:lnTo>
                    <a:pt x="100012" y="454660"/>
                  </a:lnTo>
                  <a:lnTo>
                    <a:pt x="104952" y="45466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89" y="450850"/>
                  </a:lnTo>
                  <a:lnTo>
                    <a:pt x="105333" y="448310"/>
                  </a:lnTo>
                  <a:lnTo>
                    <a:pt x="103403" y="447040"/>
                  </a:lnTo>
                  <a:lnTo>
                    <a:pt x="101498" y="448310"/>
                  </a:lnTo>
                  <a:lnTo>
                    <a:pt x="97701" y="449580"/>
                  </a:lnTo>
                  <a:lnTo>
                    <a:pt x="9428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88811" y="453390"/>
                  </a:lnTo>
                  <a:lnTo>
                    <a:pt x="91008" y="448310"/>
                  </a:lnTo>
                  <a:lnTo>
                    <a:pt x="93154" y="443230"/>
                  </a:lnTo>
                  <a:lnTo>
                    <a:pt x="95275" y="436880"/>
                  </a:lnTo>
                  <a:lnTo>
                    <a:pt x="95453" y="436880"/>
                  </a:lnTo>
                  <a:lnTo>
                    <a:pt x="97320" y="435610"/>
                  </a:lnTo>
                  <a:lnTo>
                    <a:pt x="99644" y="433070"/>
                  </a:lnTo>
                  <a:lnTo>
                    <a:pt x="102654" y="430530"/>
                  </a:lnTo>
                  <a:lnTo>
                    <a:pt x="106095" y="429260"/>
                  </a:lnTo>
                  <a:lnTo>
                    <a:pt x="109499" y="426720"/>
                  </a:lnTo>
                  <a:lnTo>
                    <a:pt x="113715" y="425450"/>
                  </a:lnTo>
                  <a:lnTo>
                    <a:pt x="115595" y="424180"/>
                  </a:lnTo>
                  <a:lnTo>
                    <a:pt x="116001" y="421640"/>
                  </a:lnTo>
                  <a:lnTo>
                    <a:pt x="114452" y="419100"/>
                  </a:lnTo>
                  <a:lnTo>
                    <a:pt x="112534" y="417830"/>
                  </a:lnTo>
                  <a:lnTo>
                    <a:pt x="111010" y="419100"/>
                  </a:lnTo>
                  <a:lnTo>
                    <a:pt x="106692" y="420370"/>
                  </a:lnTo>
                  <a:lnTo>
                    <a:pt x="103047" y="422910"/>
                  </a:lnTo>
                  <a:lnTo>
                    <a:pt x="99758" y="425450"/>
                  </a:lnTo>
                  <a:lnTo>
                    <a:pt x="101600" y="420370"/>
                  </a:lnTo>
                  <a:lnTo>
                    <a:pt x="105029" y="408940"/>
                  </a:lnTo>
                  <a:lnTo>
                    <a:pt x="105689" y="408940"/>
                  </a:lnTo>
                  <a:lnTo>
                    <a:pt x="109499" y="403860"/>
                  </a:lnTo>
                  <a:lnTo>
                    <a:pt x="111417" y="402590"/>
                  </a:lnTo>
                  <a:lnTo>
                    <a:pt x="113715" y="400050"/>
                  </a:lnTo>
                  <a:lnTo>
                    <a:pt x="115595" y="398780"/>
                  </a:lnTo>
                  <a:lnTo>
                    <a:pt x="118237" y="397510"/>
                  </a:lnTo>
                  <a:lnTo>
                    <a:pt x="119773" y="396240"/>
                  </a:lnTo>
                  <a:lnTo>
                    <a:pt x="120167" y="394970"/>
                  </a:lnTo>
                  <a:lnTo>
                    <a:pt x="119405" y="392430"/>
                  </a:lnTo>
                  <a:lnTo>
                    <a:pt x="118630" y="391160"/>
                  </a:lnTo>
                  <a:lnTo>
                    <a:pt x="114858" y="391160"/>
                  </a:lnTo>
                  <a:lnTo>
                    <a:pt x="112953" y="392430"/>
                  </a:lnTo>
                  <a:lnTo>
                    <a:pt x="109397" y="394970"/>
                  </a:lnTo>
                  <a:lnTo>
                    <a:pt x="110464" y="392430"/>
                  </a:lnTo>
                  <a:lnTo>
                    <a:pt x="112534" y="384810"/>
                  </a:lnTo>
                  <a:lnTo>
                    <a:pt x="112953" y="383540"/>
                  </a:lnTo>
                  <a:lnTo>
                    <a:pt x="111785" y="381000"/>
                  </a:lnTo>
                  <a:lnTo>
                    <a:pt x="109905" y="381000"/>
                  </a:lnTo>
                  <a:lnTo>
                    <a:pt x="108381" y="379730"/>
                  </a:lnTo>
                  <a:lnTo>
                    <a:pt x="106476" y="381000"/>
                  </a:lnTo>
                  <a:lnTo>
                    <a:pt x="105689" y="383540"/>
                  </a:lnTo>
                  <a:lnTo>
                    <a:pt x="103797" y="391160"/>
                  </a:lnTo>
                  <a:lnTo>
                    <a:pt x="101498" y="398780"/>
                  </a:lnTo>
                  <a:lnTo>
                    <a:pt x="99237" y="406400"/>
                  </a:lnTo>
                  <a:lnTo>
                    <a:pt x="96608" y="412750"/>
                  </a:lnTo>
                  <a:lnTo>
                    <a:pt x="94284" y="420370"/>
                  </a:lnTo>
                  <a:lnTo>
                    <a:pt x="70586" y="477520"/>
                  </a:lnTo>
                  <a:lnTo>
                    <a:pt x="47612" y="519430"/>
                  </a:lnTo>
                  <a:lnTo>
                    <a:pt x="46659" y="519430"/>
                  </a:lnTo>
                  <a:lnTo>
                    <a:pt x="45796" y="518160"/>
                  </a:lnTo>
                  <a:lnTo>
                    <a:pt x="44831" y="516890"/>
                  </a:lnTo>
                  <a:lnTo>
                    <a:pt x="44577" y="516890"/>
                  </a:lnTo>
                  <a:lnTo>
                    <a:pt x="44653" y="511810"/>
                  </a:lnTo>
                  <a:lnTo>
                    <a:pt x="44831" y="500380"/>
                  </a:lnTo>
                  <a:lnTo>
                    <a:pt x="45250" y="494030"/>
                  </a:lnTo>
                  <a:lnTo>
                    <a:pt x="49339" y="486410"/>
                  </a:lnTo>
                  <a:lnTo>
                    <a:pt x="53352" y="478790"/>
                  </a:lnTo>
                  <a:lnTo>
                    <a:pt x="57302" y="469900"/>
                  </a:lnTo>
                  <a:lnTo>
                    <a:pt x="64300" y="453390"/>
                  </a:lnTo>
                  <a:lnTo>
                    <a:pt x="67805" y="445770"/>
                  </a:lnTo>
                  <a:lnTo>
                    <a:pt x="83121" y="400050"/>
                  </a:lnTo>
                  <a:lnTo>
                    <a:pt x="83642" y="387350"/>
                  </a:lnTo>
                  <a:lnTo>
                    <a:pt x="84035" y="387350"/>
                  </a:lnTo>
                  <a:lnTo>
                    <a:pt x="114452" y="355600"/>
                  </a:lnTo>
                  <a:lnTo>
                    <a:pt x="120764" y="351790"/>
                  </a:lnTo>
                  <a:lnTo>
                    <a:pt x="125056" y="375920"/>
                  </a:lnTo>
                  <a:lnTo>
                    <a:pt x="125996" y="400050"/>
                  </a:lnTo>
                  <a:lnTo>
                    <a:pt x="125996" y="344601"/>
                  </a:lnTo>
                  <a:lnTo>
                    <a:pt x="125869" y="344170"/>
                  </a:lnTo>
                  <a:lnTo>
                    <a:pt x="123215" y="342900"/>
                  </a:lnTo>
                  <a:lnTo>
                    <a:pt x="121691" y="344170"/>
                  </a:lnTo>
                  <a:lnTo>
                    <a:pt x="115544" y="346710"/>
                  </a:lnTo>
                  <a:lnTo>
                    <a:pt x="83235" y="375920"/>
                  </a:lnTo>
                  <a:lnTo>
                    <a:pt x="82664" y="368300"/>
                  </a:lnTo>
                  <a:lnTo>
                    <a:pt x="81673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1" y="336550"/>
                  </a:lnTo>
                  <a:lnTo>
                    <a:pt x="76860" y="329488"/>
                  </a:lnTo>
                  <a:lnTo>
                    <a:pt x="76860" y="393700"/>
                  </a:lnTo>
                  <a:lnTo>
                    <a:pt x="73977" y="414020"/>
                  </a:lnTo>
                  <a:lnTo>
                    <a:pt x="66141" y="434340"/>
                  </a:lnTo>
                  <a:lnTo>
                    <a:pt x="61683" y="443230"/>
                  </a:lnTo>
                  <a:lnTo>
                    <a:pt x="59055" y="449580"/>
                  </a:lnTo>
                  <a:lnTo>
                    <a:pt x="57213" y="453390"/>
                  </a:lnTo>
                  <a:lnTo>
                    <a:pt x="55130" y="458470"/>
                  </a:lnTo>
                  <a:lnTo>
                    <a:pt x="51866" y="466090"/>
                  </a:lnTo>
                  <a:lnTo>
                    <a:pt x="48602" y="472440"/>
                  </a:lnTo>
                  <a:lnTo>
                    <a:pt x="45339" y="480060"/>
                  </a:lnTo>
                  <a:lnTo>
                    <a:pt x="42075" y="486410"/>
                  </a:lnTo>
                  <a:lnTo>
                    <a:pt x="35534" y="471170"/>
                  </a:lnTo>
                  <a:lnTo>
                    <a:pt x="22313" y="433070"/>
                  </a:lnTo>
                  <a:lnTo>
                    <a:pt x="11849" y="384810"/>
                  </a:lnTo>
                  <a:lnTo>
                    <a:pt x="13563" y="337820"/>
                  </a:lnTo>
                  <a:lnTo>
                    <a:pt x="16700" y="331470"/>
                  </a:lnTo>
                  <a:lnTo>
                    <a:pt x="19392" y="323850"/>
                  </a:lnTo>
                  <a:lnTo>
                    <a:pt x="21653" y="316230"/>
                  </a:lnTo>
                  <a:lnTo>
                    <a:pt x="26581" y="302260"/>
                  </a:lnTo>
                  <a:lnTo>
                    <a:pt x="31813" y="289560"/>
                  </a:lnTo>
                  <a:lnTo>
                    <a:pt x="37909" y="275590"/>
                  </a:lnTo>
                  <a:lnTo>
                    <a:pt x="45377" y="261620"/>
                  </a:lnTo>
                  <a:lnTo>
                    <a:pt x="49047" y="269240"/>
                  </a:lnTo>
                  <a:lnTo>
                    <a:pt x="52425" y="276860"/>
                  </a:lnTo>
                  <a:lnTo>
                    <a:pt x="55562" y="284480"/>
                  </a:lnTo>
                  <a:lnTo>
                    <a:pt x="58534" y="293370"/>
                  </a:lnTo>
                  <a:lnTo>
                    <a:pt x="61950" y="302260"/>
                  </a:lnTo>
                  <a:lnTo>
                    <a:pt x="68808" y="325120"/>
                  </a:lnTo>
                  <a:lnTo>
                    <a:pt x="72237" y="337820"/>
                  </a:lnTo>
                  <a:lnTo>
                    <a:pt x="72682" y="342900"/>
                  </a:lnTo>
                  <a:lnTo>
                    <a:pt x="74129" y="353060"/>
                  </a:lnTo>
                  <a:lnTo>
                    <a:pt x="76377" y="373380"/>
                  </a:lnTo>
                  <a:lnTo>
                    <a:pt x="76860" y="393700"/>
                  </a:lnTo>
                  <a:lnTo>
                    <a:pt x="76860" y="329488"/>
                  </a:lnTo>
                  <a:lnTo>
                    <a:pt x="73736" y="317500"/>
                  </a:lnTo>
                  <a:lnTo>
                    <a:pt x="77089" y="313690"/>
                  </a:lnTo>
                  <a:lnTo>
                    <a:pt x="78867" y="309880"/>
                  </a:lnTo>
                  <a:lnTo>
                    <a:pt x="80251" y="306070"/>
                  </a:lnTo>
                  <a:lnTo>
                    <a:pt x="81749" y="303530"/>
                  </a:lnTo>
                  <a:lnTo>
                    <a:pt x="87160" y="293370"/>
                  </a:lnTo>
                  <a:lnTo>
                    <a:pt x="87299" y="293370"/>
                  </a:lnTo>
                  <a:lnTo>
                    <a:pt x="100114" y="284480"/>
                  </a:lnTo>
                  <a:lnTo>
                    <a:pt x="129882" y="259080"/>
                  </a:lnTo>
                  <a:lnTo>
                    <a:pt x="165049" y="215900"/>
                  </a:lnTo>
                  <a:lnTo>
                    <a:pt x="182537" y="184150"/>
                  </a:lnTo>
                  <a:lnTo>
                    <a:pt x="185229" y="179070"/>
                  </a:lnTo>
                  <a:lnTo>
                    <a:pt x="191058" y="160020"/>
                  </a:lnTo>
                  <a:lnTo>
                    <a:pt x="194284" y="148590"/>
                  </a:lnTo>
                  <a:lnTo>
                    <a:pt x="196088" y="140970"/>
                  </a:lnTo>
                  <a:lnTo>
                    <a:pt x="197599" y="132080"/>
                  </a:lnTo>
                  <a:lnTo>
                    <a:pt x="212979" y="124460"/>
                  </a:lnTo>
                  <a:lnTo>
                    <a:pt x="215620" y="123190"/>
                  </a:lnTo>
                  <a:lnTo>
                    <a:pt x="218249" y="121920"/>
                  </a:lnTo>
                  <a:lnTo>
                    <a:pt x="223913" y="119380"/>
                  </a:lnTo>
                  <a:lnTo>
                    <a:pt x="229565" y="115570"/>
                  </a:lnTo>
                  <a:lnTo>
                    <a:pt x="237756" y="116840"/>
                  </a:lnTo>
                  <a:lnTo>
                    <a:pt x="253314" y="115570"/>
                  </a:lnTo>
                  <a:lnTo>
                    <a:pt x="261315" y="115570"/>
                  </a:lnTo>
                  <a:lnTo>
                    <a:pt x="268922" y="114300"/>
                  </a:lnTo>
                  <a:lnTo>
                    <a:pt x="277279" y="115570"/>
                  </a:lnTo>
                  <a:lnTo>
                    <a:pt x="290537" y="115570"/>
                  </a:lnTo>
                  <a:lnTo>
                    <a:pt x="303479" y="114300"/>
                  </a:lnTo>
                  <a:lnTo>
                    <a:pt x="316052" y="113030"/>
                  </a:lnTo>
                  <a:lnTo>
                    <a:pt x="328244" y="109220"/>
                  </a:lnTo>
                  <a:lnTo>
                    <a:pt x="340004" y="106680"/>
                  </a:lnTo>
                  <a:lnTo>
                    <a:pt x="382231" y="78740"/>
                  </a:lnTo>
                  <a:lnTo>
                    <a:pt x="409892" y="41910"/>
                  </a:lnTo>
                  <a:lnTo>
                    <a:pt x="417715" y="15240"/>
                  </a:lnTo>
                  <a:lnTo>
                    <a:pt x="418757" y="7620"/>
                  </a:lnTo>
                  <a:lnTo>
                    <a:pt x="416115" y="6350"/>
                  </a:lnTo>
                  <a:lnTo>
                    <a:pt x="413842" y="6350"/>
                  </a:lnTo>
                  <a:lnTo>
                    <a:pt x="411010" y="7480"/>
                  </a:lnTo>
                  <a:lnTo>
                    <a:pt x="411010" y="15240"/>
                  </a:lnTo>
                  <a:lnTo>
                    <a:pt x="409206" y="24130"/>
                  </a:lnTo>
                  <a:lnTo>
                    <a:pt x="385584" y="64770"/>
                  </a:lnTo>
                  <a:lnTo>
                    <a:pt x="348272" y="95250"/>
                  </a:lnTo>
                  <a:lnTo>
                    <a:pt x="302704" y="107950"/>
                  </a:lnTo>
                  <a:lnTo>
                    <a:pt x="290334" y="109220"/>
                  </a:lnTo>
                  <a:lnTo>
                    <a:pt x="277634" y="109220"/>
                  </a:lnTo>
                  <a:lnTo>
                    <a:pt x="268922" y="107950"/>
                  </a:lnTo>
                  <a:lnTo>
                    <a:pt x="240334" y="109220"/>
                  </a:lnTo>
                  <a:lnTo>
                    <a:pt x="233857" y="109220"/>
                  </a:lnTo>
                  <a:lnTo>
                    <a:pt x="240868" y="97790"/>
                  </a:lnTo>
                  <a:lnTo>
                    <a:pt x="266255" y="66040"/>
                  </a:lnTo>
                  <a:lnTo>
                    <a:pt x="307797" y="41910"/>
                  </a:lnTo>
                  <a:lnTo>
                    <a:pt x="325945" y="36830"/>
                  </a:lnTo>
                  <a:lnTo>
                    <a:pt x="333946" y="34290"/>
                  </a:lnTo>
                  <a:lnTo>
                    <a:pt x="349554" y="31750"/>
                  </a:lnTo>
                  <a:lnTo>
                    <a:pt x="395935" y="20320"/>
                  </a:lnTo>
                  <a:lnTo>
                    <a:pt x="411010" y="15240"/>
                  </a:lnTo>
                  <a:lnTo>
                    <a:pt x="411010" y="7480"/>
                  </a:lnTo>
                  <a:lnTo>
                    <a:pt x="397891" y="12700"/>
                  </a:lnTo>
                  <a:lnTo>
                    <a:pt x="381508" y="17780"/>
                  </a:lnTo>
                  <a:lnTo>
                    <a:pt x="348030" y="25400"/>
                  </a:lnTo>
                  <a:lnTo>
                    <a:pt x="340423" y="26670"/>
                  </a:lnTo>
                  <a:lnTo>
                    <a:pt x="324459" y="30480"/>
                  </a:lnTo>
                  <a:lnTo>
                    <a:pt x="274535" y="50800"/>
                  </a:lnTo>
                  <a:lnTo>
                    <a:pt x="241706" y="83820"/>
                  </a:lnTo>
                  <a:lnTo>
                    <a:pt x="225552" y="110490"/>
                  </a:lnTo>
                  <a:lnTo>
                    <a:pt x="215379" y="115570"/>
                  </a:lnTo>
                  <a:lnTo>
                    <a:pt x="209943" y="118110"/>
                  </a:lnTo>
                  <a:lnTo>
                    <a:pt x="206349" y="119380"/>
                  </a:lnTo>
                  <a:lnTo>
                    <a:pt x="202628" y="121920"/>
                  </a:lnTo>
                  <a:lnTo>
                    <a:pt x="198920" y="123190"/>
                  </a:lnTo>
                  <a:lnTo>
                    <a:pt x="199961" y="115570"/>
                  </a:lnTo>
                  <a:lnTo>
                    <a:pt x="200444" y="113030"/>
                  </a:lnTo>
                  <a:lnTo>
                    <a:pt x="201180" y="106680"/>
                  </a:lnTo>
                  <a:lnTo>
                    <a:pt x="202323" y="99060"/>
                  </a:lnTo>
                  <a:lnTo>
                    <a:pt x="203098" y="93980"/>
                  </a:lnTo>
                  <a:lnTo>
                    <a:pt x="203835" y="91440"/>
                  </a:lnTo>
                  <a:lnTo>
                    <a:pt x="200812" y="88900"/>
                  </a:lnTo>
                  <a:lnTo>
                    <a:pt x="198526" y="90170"/>
                  </a:lnTo>
                  <a:lnTo>
                    <a:pt x="195668" y="91643"/>
                  </a:lnTo>
                  <a:lnTo>
                    <a:pt x="195668" y="99060"/>
                  </a:lnTo>
                  <a:lnTo>
                    <a:pt x="195008" y="102870"/>
                  </a:lnTo>
                  <a:lnTo>
                    <a:pt x="193967" y="111760"/>
                  </a:lnTo>
                  <a:lnTo>
                    <a:pt x="191858" y="125730"/>
                  </a:lnTo>
                  <a:lnTo>
                    <a:pt x="178752" y="176530"/>
                  </a:lnTo>
                  <a:lnTo>
                    <a:pt x="159346" y="212090"/>
                  </a:lnTo>
                  <a:lnTo>
                    <a:pt x="126860" y="252730"/>
                  </a:lnTo>
                  <a:lnTo>
                    <a:pt x="87807" y="284480"/>
                  </a:lnTo>
                  <a:lnTo>
                    <a:pt x="87896" y="279400"/>
                  </a:lnTo>
                  <a:lnTo>
                    <a:pt x="93573" y="213360"/>
                  </a:lnTo>
                  <a:lnTo>
                    <a:pt x="130429" y="146050"/>
                  </a:lnTo>
                  <a:lnTo>
                    <a:pt x="146050" y="133350"/>
                  </a:lnTo>
                  <a:lnTo>
                    <a:pt x="157340" y="123190"/>
                  </a:lnTo>
                  <a:lnTo>
                    <a:pt x="168757" y="114300"/>
                  </a:lnTo>
                  <a:lnTo>
                    <a:pt x="181229" y="106680"/>
                  </a:lnTo>
                  <a:lnTo>
                    <a:pt x="195668" y="99060"/>
                  </a:lnTo>
                  <a:lnTo>
                    <a:pt x="195668" y="91643"/>
                  </a:lnTo>
                  <a:lnTo>
                    <a:pt x="181267" y="99060"/>
                  </a:lnTo>
                  <a:lnTo>
                    <a:pt x="166865" y="107950"/>
                  </a:lnTo>
                  <a:lnTo>
                    <a:pt x="154025" y="116840"/>
                  </a:lnTo>
                  <a:lnTo>
                    <a:pt x="141478" y="128270"/>
                  </a:lnTo>
                  <a:lnTo>
                    <a:pt x="136525" y="132080"/>
                  </a:lnTo>
                  <a:lnTo>
                    <a:pt x="124294" y="142240"/>
                  </a:lnTo>
                  <a:lnTo>
                    <a:pt x="99834" y="175260"/>
                  </a:lnTo>
                  <a:lnTo>
                    <a:pt x="86995" y="212090"/>
                  </a:lnTo>
                  <a:lnTo>
                    <a:pt x="81978" y="248920"/>
                  </a:lnTo>
                  <a:lnTo>
                    <a:pt x="81089" y="278130"/>
                  </a:lnTo>
                  <a:lnTo>
                    <a:pt x="80975" y="292100"/>
                  </a:lnTo>
                  <a:lnTo>
                    <a:pt x="77089" y="295910"/>
                  </a:lnTo>
                  <a:lnTo>
                    <a:pt x="75514" y="299720"/>
                  </a:lnTo>
                  <a:lnTo>
                    <a:pt x="73748" y="303530"/>
                  </a:lnTo>
                  <a:lnTo>
                    <a:pt x="73126" y="306070"/>
                  </a:lnTo>
                  <a:lnTo>
                    <a:pt x="72364" y="307340"/>
                  </a:lnTo>
                  <a:lnTo>
                    <a:pt x="71234" y="309880"/>
                  </a:lnTo>
                  <a:lnTo>
                    <a:pt x="69151" y="302260"/>
                  </a:lnTo>
                  <a:lnTo>
                    <a:pt x="67081" y="297180"/>
                  </a:lnTo>
                  <a:lnTo>
                    <a:pt x="64998" y="290830"/>
                  </a:lnTo>
                  <a:lnTo>
                    <a:pt x="61277" y="280670"/>
                  </a:lnTo>
                  <a:lnTo>
                    <a:pt x="57404" y="271780"/>
                  </a:lnTo>
                  <a:lnTo>
                    <a:pt x="53251" y="262890"/>
                  </a:lnTo>
                  <a:lnTo>
                    <a:pt x="52666" y="261620"/>
                  </a:lnTo>
                  <a:lnTo>
                    <a:pt x="48653" y="252730"/>
                  </a:lnTo>
                  <a:lnTo>
                    <a:pt x="47510" y="251460"/>
                  </a:lnTo>
                  <a:lnTo>
                    <a:pt x="44081" y="250190"/>
                  </a:lnTo>
                  <a:lnTo>
                    <a:pt x="42951" y="252730"/>
                  </a:lnTo>
                  <a:lnTo>
                    <a:pt x="33909" y="269240"/>
                  </a:lnTo>
                  <a:lnTo>
                    <a:pt x="26835" y="284480"/>
                  </a:lnTo>
                  <a:lnTo>
                    <a:pt x="20967" y="298450"/>
                  </a:lnTo>
                  <a:lnTo>
                    <a:pt x="15557" y="313690"/>
                  </a:lnTo>
                  <a:lnTo>
                    <a:pt x="12890" y="321310"/>
                  </a:lnTo>
                  <a:lnTo>
                    <a:pt x="7200" y="336550"/>
                  </a:lnTo>
                  <a:lnTo>
                    <a:pt x="2717" y="379730"/>
                  </a:lnTo>
                  <a:lnTo>
                    <a:pt x="9042" y="419100"/>
                  </a:lnTo>
                  <a:lnTo>
                    <a:pt x="21577" y="455930"/>
                  </a:lnTo>
                  <a:lnTo>
                    <a:pt x="35725" y="487680"/>
                  </a:lnTo>
                  <a:lnTo>
                    <a:pt x="36614" y="490220"/>
                  </a:lnTo>
                  <a:lnTo>
                    <a:pt x="37744" y="492760"/>
                  </a:lnTo>
                  <a:lnTo>
                    <a:pt x="38379" y="494030"/>
                  </a:lnTo>
                  <a:lnTo>
                    <a:pt x="38315" y="509270"/>
                  </a:lnTo>
                  <a:lnTo>
                    <a:pt x="38201" y="511810"/>
                  </a:lnTo>
                  <a:lnTo>
                    <a:pt x="30327" y="504190"/>
                  </a:lnTo>
                  <a:lnTo>
                    <a:pt x="19723" y="496570"/>
                  </a:lnTo>
                  <a:lnTo>
                    <a:pt x="18021" y="495300"/>
                  </a:lnTo>
                  <a:lnTo>
                    <a:pt x="12890" y="491490"/>
                  </a:lnTo>
                  <a:lnTo>
                    <a:pt x="5676" y="486410"/>
                  </a:lnTo>
                  <a:lnTo>
                    <a:pt x="3378" y="485140"/>
                  </a:lnTo>
                  <a:lnTo>
                    <a:pt x="711" y="486410"/>
                  </a:lnTo>
                  <a:lnTo>
                    <a:pt x="342" y="488950"/>
                  </a:lnTo>
                  <a:lnTo>
                    <a:pt x="114" y="504190"/>
                  </a:lnTo>
                  <a:lnTo>
                    <a:pt x="0" y="518160"/>
                  </a:lnTo>
                  <a:lnTo>
                    <a:pt x="1562" y="543560"/>
                  </a:lnTo>
                  <a:lnTo>
                    <a:pt x="11366" y="590550"/>
                  </a:lnTo>
                  <a:lnTo>
                    <a:pt x="31153" y="628650"/>
                  </a:lnTo>
                  <a:lnTo>
                    <a:pt x="61226" y="657860"/>
                  </a:lnTo>
                  <a:lnTo>
                    <a:pt x="74625" y="668020"/>
                  </a:lnTo>
                  <a:lnTo>
                    <a:pt x="86880" y="679450"/>
                  </a:lnTo>
                  <a:lnTo>
                    <a:pt x="98005" y="689610"/>
                  </a:lnTo>
                  <a:lnTo>
                    <a:pt x="107988" y="702310"/>
                  </a:lnTo>
                  <a:lnTo>
                    <a:pt x="110274" y="704850"/>
                  </a:lnTo>
                  <a:lnTo>
                    <a:pt x="112534" y="708660"/>
                  </a:lnTo>
                  <a:lnTo>
                    <a:pt x="114858" y="711200"/>
                  </a:lnTo>
                  <a:lnTo>
                    <a:pt x="116090" y="713740"/>
                  </a:lnTo>
                  <a:lnTo>
                    <a:pt x="116814" y="716280"/>
                  </a:lnTo>
                  <a:lnTo>
                    <a:pt x="102006" y="716280"/>
                  </a:lnTo>
                  <a:lnTo>
                    <a:pt x="94361" y="717550"/>
                  </a:lnTo>
                  <a:lnTo>
                    <a:pt x="84035" y="717550"/>
                  </a:lnTo>
                  <a:lnTo>
                    <a:pt x="82499" y="721360"/>
                  </a:lnTo>
                  <a:lnTo>
                    <a:pt x="84416" y="723900"/>
                  </a:lnTo>
                  <a:lnTo>
                    <a:pt x="90906" y="730250"/>
                  </a:lnTo>
                  <a:lnTo>
                    <a:pt x="103759" y="745490"/>
                  </a:lnTo>
                  <a:lnTo>
                    <a:pt x="110274" y="754380"/>
                  </a:lnTo>
                  <a:lnTo>
                    <a:pt x="118008" y="764540"/>
                  </a:lnTo>
                  <a:lnTo>
                    <a:pt x="126492" y="777240"/>
                  </a:lnTo>
                  <a:lnTo>
                    <a:pt x="133337" y="786130"/>
                  </a:lnTo>
                  <a:lnTo>
                    <a:pt x="136144" y="791210"/>
                  </a:lnTo>
                  <a:lnTo>
                    <a:pt x="151676" y="806450"/>
                  </a:lnTo>
                  <a:lnTo>
                    <a:pt x="168541" y="817880"/>
                  </a:lnTo>
                  <a:lnTo>
                    <a:pt x="186601" y="826770"/>
                  </a:lnTo>
                  <a:lnTo>
                    <a:pt x="205752" y="833120"/>
                  </a:lnTo>
                  <a:lnTo>
                    <a:pt x="225704" y="836930"/>
                  </a:lnTo>
                  <a:lnTo>
                    <a:pt x="246532" y="836930"/>
                  </a:lnTo>
                  <a:lnTo>
                    <a:pt x="268122" y="835660"/>
                  </a:lnTo>
                  <a:lnTo>
                    <a:pt x="290398" y="833120"/>
                  </a:lnTo>
                  <a:lnTo>
                    <a:pt x="385381" y="858520"/>
                  </a:lnTo>
                  <a:lnTo>
                    <a:pt x="370446" y="866140"/>
                  </a:lnTo>
                  <a:lnTo>
                    <a:pt x="354101" y="872490"/>
                  </a:lnTo>
                  <a:lnTo>
                    <a:pt x="336346" y="877570"/>
                  </a:lnTo>
                  <a:lnTo>
                    <a:pt x="317220" y="882650"/>
                  </a:lnTo>
                  <a:lnTo>
                    <a:pt x="316077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7" y="894080"/>
                  </a:lnTo>
                  <a:lnTo>
                    <a:pt x="316814" y="897890"/>
                  </a:lnTo>
                  <a:lnTo>
                    <a:pt x="318731" y="900430"/>
                  </a:lnTo>
                  <a:lnTo>
                    <a:pt x="321792" y="904240"/>
                  </a:lnTo>
                  <a:lnTo>
                    <a:pt x="324421" y="904240"/>
                  </a:lnTo>
                  <a:lnTo>
                    <a:pt x="333768" y="902970"/>
                  </a:lnTo>
                  <a:lnTo>
                    <a:pt x="343014" y="900430"/>
                  </a:lnTo>
                  <a:lnTo>
                    <a:pt x="352196" y="899160"/>
                  </a:lnTo>
                  <a:lnTo>
                    <a:pt x="356768" y="897890"/>
                  </a:lnTo>
                  <a:lnTo>
                    <a:pt x="361340" y="896620"/>
                  </a:lnTo>
                  <a:lnTo>
                    <a:pt x="372529" y="892810"/>
                  </a:lnTo>
                  <a:lnTo>
                    <a:pt x="384886" y="887730"/>
                  </a:lnTo>
                  <a:lnTo>
                    <a:pt x="404698" y="880110"/>
                  </a:lnTo>
                  <a:lnTo>
                    <a:pt x="411454" y="878840"/>
                  </a:lnTo>
                  <a:lnTo>
                    <a:pt x="419214" y="877570"/>
                  </a:lnTo>
                  <a:lnTo>
                    <a:pt x="440461" y="877570"/>
                  </a:lnTo>
                  <a:lnTo>
                    <a:pt x="448094" y="876300"/>
                  </a:lnTo>
                  <a:lnTo>
                    <a:pt x="453542" y="876300"/>
                  </a:lnTo>
                  <a:lnTo>
                    <a:pt x="463931" y="873760"/>
                  </a:lnTo>
                  <a:lnTo>
                    <a:pt x="470103" y="876300"/>
                  </a:lnTo>
                  <a:lnTo>
                    <a:pt x="484682" y="880110"/>
                  </a:lnTo>
                  <a:lnTo>
                    <a:pt x="502615" y="885190"/>
                  </a:lnTo>
                  <a:lnTo>
                    <a:pt x="518833" y="890270"/>
                  </a:lnTo>
                  <a:lnTo>
                    <a:pt x="532307" y="892810"/>
                  </a:lnTo>
                  <a:lnTo>
                    <a:pt x="545973" y="894080"/>
                  </a:lnTo>
                  <a:lnTo>
                    <a:pt x="559854" y="896620"/>
                  </a:lnTo>
                  <a:lnTo>
                    <a:pt x="574001" y="897890"/>
                  </a:lnTo>
                  <a:lnTo>
                    <a:pt x="574751" y="897890"/>
                  </a:lnTo>
                  <a:lnTo>
                    <a:pt x="576275" y="896620"/>
                  </a:lnTo>
                  <a:lnTo>
                    <a:pt x="576643" y="895350"/>
                  </a:lnTo>
                  <a:lnTo>
                    <a:pt x="579691" y="891540"/>
                  </a:lnTo>
                  <a:lnTo>
                    <a:pt x="580072" y="890270"/>
                  </a:lnTo>
                  <a:lnTo>
                    <a:pt x="581215" y="886460"/>
                  </a:lnTo>
                  <a:lnTo>
                    <a:pt x="581609" y="882650"/>
                  </a:lnTo>
                  <a:lnTo>
                    <a:pt x="575132" y="867244"/>
                  </a:lnTo>
                  <a:lnTo>
                    <a:pt x="575132" y="880110"/>
                  </a:lnTo>
                  <a:lnTo>
                    <a:pt x="575132" y="882650"/>
                  </a:lnTo>
                  <a:lnTo>
                    <a:pt x="574814" y="885190"/>
                  </a:lnTo>
                  <a:lnTo>
                    <a:pt x="573722" y="887730"/>
                  </a:lnTo>
                  <a:lnTo>
                    <a:pt x="572300" y="890270"/>
                  </a:lnTo>
                  <a:lnTo>
                    <a:pt x="546023" y="887730"/>
                  </a:lnTo>
                  <a:lnTo>
                    <a:pt x="519988" y="882650"/>
                  </a:lnTo>
                  <a:lnTo>
                    <a:pt x="486943" y="875030"/>
                  </a:lnTo>
                  <a:lnTo>
                    <a:pt x="483273" y="873760"/>
                  </a:lnTo>
                  <a:lnTo>
                    <a:pt x="475932" y="871220"/>
                  </a:lnTo>
                  <a:lnTo>
                    <a:pt x="483717" y="869950"/>
                  </a:lnTo>
                  <a:lnTo>
                    <a:pt x="491236" y="867410"/>
                  </a:lnTo>
                  <a:lnTo>
                    <a:pt x="498500" y="864870"/>
                  </a:lnTo>
                  <a:lnTo>
                    <a:pt x="505523" y="861060"/>
                  </a:lnTo>
                  <a:lnTo>
                    <a:pt x="505942" y="862330"/>
                  </a:lnTo>
                  <a:lnTo>
                    <a:pt x="506425" y="862330"/>
                  </a:lnTo>
                  <a:lnTo>
                    <a:pt x="507022" y="863600"/>
                  </a:lnTo>
                  <a:lnTo>
                    <a:pt x="524154" y="866140"/>
                  </a:lnTo>
                  <a:lnTo>
                    <a:pt x="532714" y="868680"/>
                  </a:lnTo>
                  <a:lnTo>
                    <a:pt x="565467" y="873760"/>
                  </a:lnTo>
                  <a:lnTo>
                    <a:pt x="573620" y="873760"/>
                  </a:lnTo>
                  <a:lnTo>
                    <a:pt x="574814" y="877570"/>
                  </a:lnTo>
                  <a:lnTo>
                    <a:pt x="575132" y="880110"/>
                  </a:lnTo>
                  <a:lnTo>
                    <a:pt x="575132" y="867244"/>
                  </a:lnTo>
                  <a:lnTo>
                    <a:pt x="567931" y="866140"/>
                  </a:lnTo>
                  <a:lnTo>
                    <a:pt x="559473" y="866140"/>
                  </a:lnTo>
                  <a:lnTo>
                    <a:pt x="542417" y="863600"/>
                  </a:lnTo>
                  <a:lnTo>
                    <a:pt x="528256" y="861060"/>
                  </a:lnTo>
                  <a:lnTo>
                    <a:pt x="521284" y="859790"/>
                  </a:lnTo>
                  <a:lnTo>
                    <a:pt x="514350" y="857250"/>
                  </a:lnTo>
                  <a:lnTo>
                    <a:pt x="523976" y="852170"/>
                  </a:lnTo>
                  <a:lnTo>
                    <a:pt x="533057" y="847090"/>
                  </a:lnTo>
                  <a:lnTo>
                    <a:pt x="541604" y="840740"/>
                  </a:lnTo>
                  <a:lnTo>
                    <a:pt x="549630" y="833120"/>
                  </a:lnTo>
                  <a:lnTo>
                    <a:pt x="569988" y="833120"/>
                  </a:lnTo>
                  <a:lnTo>
                    <a:pt x="575144" y="831850"/>
                  </a:lnTo>
                  <a:lnTo>
                    <a:pt x="580313" y="831850"/>
                  </a:lnTo>
                  <a:lnTo>
                    <a:pt x="602996" y="835660"/>
                  </a:lnTo>
                  <a:lnTo>
                    <a:pt x="646074" y="835660"/>
                  </a:lnTo>
                  <a:lnTo>
                    <a:pt x="666432" y="831850"/>
                  </a:lnTo>
                  <a:lnTo>
                    <a:pt x="674243" y="829310"/>
                  </a:lnTo>
                  <a:lnTo>
                    <a:pt x="685965" y="825500"/>
                  </a:lnTo>
                  <a:lnTo>
                    <a:pt x="704646" y="816610"/>
                  </a:lnTo>
                  <a:lnTo>
                    <a:pt x="722477" y="805180"/>
                  </a:lnTo>
                  <a:lnTo>
                    <a:pt x="739457" y="792480"/>
                  </a:lnTo>
                  <a:lnTo>
                    <a:pt x="754227" y="777240"/>
                  </a:lnTo>
                  <a:lnTo>
                    <a:pt x="767130" y="764540"/>
                  </a:lnTo>
                  <a:lnTo>
                    <a:pt x="795032" y="731520"/>
                  </a:lnTo>
                  <a:lnTo>
                    <a:pt x="808697" y="702310"/>
                  </a:lnTo>
                  <a:lnTo>
                    <a:pt x="806767" y="701040"/>
                  </a:lnTo>
                  <a:lnTo>
                    <a:pt x="804113" y="701040"/>
                  </a:lnTo>
                  <a:lnTo>
                    <a:pt x="799744" y="701929"/>
                  </a:lnTo>
                  <a:lnTo>
                    <a:pt x="799744" y="708660"/>
                  </a:lnTo>
                  <a:lnTo>
                    <a:pt x="796836" y="715098"/>
                  </a:lnTo>
                  <a:lnTo>
                    <a:pt x="772972" y="748030"/>
                  </a:lnTo>
                  <a:lnTo>
                    <a:pt x="762177" y="759460"/>
                  </a:lnTo>
                  <a:lnTo>
                    <a:pt x="749528" y="773430"/>
                  </a:lnTo>
                  <a:lnTo>
                    <a:pt x="718705" y="800100"/>
                  </a:lnTo>
                  <a:lnTo>
                    <a:pt x="683653" y="819150"/>
                  </a:lnTo>
                  <a:lnTo>
                    <a:pt x="645134" y="828040"/>
                  </a:lnTo>
                  <a:lnTo>
                    <a:pt x="624624" y="829310"/>
                  </a:lnTo>
                  <a:lnTo>
                    <a:pt x="603326" y="828040"/>
                  </a:lnTo>
                  <a:lnTo>
                    <a:pt x="581215" y="825500"/>
                  </a:lnTo>
                  <a:lnTo>
                    <a:pt x="586638" y="821690"/>
                  </a:lnTo>
                  <a:lnTo>
                    <a:pt x="588441" y="820420"/>
                  </a:lnTo>
                  <a:lnTo>
                    <a:pt x="619226" y="788670"/>
                  </a:lnTo>
                  <a:lnTo>
                    <a:pt x="619010" y="788670"/>
                  </a:lnTo>
                  <a:lnTo>
                    <a:pt x="634961" y="769620"/>
                  </a:lnTo>
                  <a:lnTo>
                    <a:pt x="673849" y="740410"/>
                  </a:lnTo>
                  <a:lnTo>
                    <a:pt x="709409" y="723900"/>
                  </a:lnTo>
                  <a:lnTo>
                    <a:pt x="722731" y="720090"/>
                  </a:lnTo>
                  <a:lnTo>
                    <a:pt x="729919" y="717550"/>
                  </a:lnTo>
                  <a:lnTo>
                    <a:pt x="737184" y="716280"/>
                  </a:lnTo>
                  <a:lnTo>
                    <a:pt x="762800" y="713740"/>
                  </a:lnTo>
                  <a:lnTo>
                    <a:pt x="777862" y="712470"/>
                  </a:lnTo>
                  <a:lnTo>
                    <a:pt x="788212" y="711200"/>
                  </a:lnTo>
                  <a:lnTo>
                    <a:pt x="799744" y="708660"/>
                  </a:lnTo>
                  <a:lnTo>
                    <a:pt x="799744" y="701929"/>
                  </a:lnTo>
                  <a:lnTo>
                    <a:pt x="785342" y="704850"/>
                  </a:lnTo>
                  <a:lnTo>
                    <a:pt x="788924" y="698500"/>
                  </a:lnTo>
                  <a:lnTo>
                    <a:pt x="792200" y="692150"/>
                  </a:lnTo>
                  <a:lnTo>
                    <a:pt x="795159" y="685800"/>
                  </a:lnTo>
                  <a:lnTo>
                    <a:pt x="797775" y="679450"/>
                  </a:lnTo>
                  <a:lnTo>
                    <a:pt x="814743" y="670560"/>
                  </a:lnTo>
                  <a:lnTo>
                    <a:pt x="845591" y="647700"/>
                  </a:lnTo>
                  <a:lnTo>
                    <a:pt x="872832" y="600710"/>
                  </a:lnTo>
                  <a:lnTo>
                    <a:pt x="890460" y="561340"/>
                  </a:lnTo>
                  <a:lnTo>
                    <a:pt x="897382" y="509270"/>
                  </a:lnTo>
                  <a:lnTo>
                    <a:pt x="898829" y="488950"/>
                  </a:lnTo>
                  <a:lnTo>
                    <a:pt x="899223" y="485140"/>
                  </a:lnTo>
                  <a:lnTo>
                    <a:pt x="899223" y="468630"/>
                  </a:lnTo>
                  <a:lnTo>
                    <a:pt x="899223" y="46736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74" name="object 74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16162072" y="10775814"/>
              <a:ext cx="158288" cy="93567"/>
            </a:xfrm>
            <a:prstGeom prst="rect">
              <a:avLst/>
            </a:prstGeom>
          </p:spPr>
        </p:pic>
        <p:pic>
          <p:nvPicPr>
            <p:cNvPr id="75" name="object 75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15773355" y="10538779"/>
              <a:ext cx="160895" cy="17653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24"/>
                </a:moveTo>
                <a:lnTo>
                  <a:pt x="16738" y="63525"/>
                </a:lnTo>
                <a:lnTo>
                  <a:pt x="13677" y="60477"/>
                </a:lnTo>
                <a:lnTo>
                  <a:pt x="11391" y="59385"/>
                </a:lnTo>
                <a:lnTo>
                  <a:pt x="6477" y="59385"/>
                </a:lnTo>
                <a:lnTo>
                  <a:pt x="4178" y="60477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69"/>
                </a:lnTo>
                <a:lnTo>
                  <a:pt x="4178" y="75717"/>
                </a:lnTo>
                <a:lnTo>
                  <a:pt x="6477" y="76466"/>
                </a:lnTo>
                <a:lnTo>
                  <a:pt x="11391" y="76466"/>
                </a:lnTo>
                <a:lnTo>
                  <a:pt x="13677" y="75717"/>
                </a:lnTo>
                <a:lnTo>
                  <a:pt x="15214" y="74193"/>
                </a:lnTo>
                <a:lnTo>
                  <a:pt x="16738" y="72669"/>
                </a:lnTo>
                <a:lnTo>
                  <a:pt x="17881" y="70370"/>
                </a:lnTo>
                <a:lnTo>
                  <a:pt x="17881" y="65824"/>
                </a:lnTo>
                <a:close/>
              </a:path>
              <a:path w="30480" h="76834">
                <a:moveTo>
                  <a:pt x="30060" y="6045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45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32"/>
                </a:lnTo>
                <a:lnTo>
                  <a:pt x="20916" y="17132"/>
                </a:lnTo>
                <a:lnTo>
                  <a:pt x="23583" y="17132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45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42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20"/>
                </a:moveTo>
                <a:lnTo>
                  <a:pt x="16687" y="49847"/>
                </a:lnTo>
                <a:lnTo>
                  <a:pt x="13665" y="46812"/>
                </a:lnTo>
                <a:lnTo>
                  <a:pt x="11379" y="45669"/>
                </a:lnTo>
                <a:lnTo>
                  <a:pt x="6426" y="45669"/>
                </a:lnTo>
                <a:lnTo>
                  <a:pt x="4152" y="46812"/>
                </a:lnTo>
                <a:lnTo>
                  <a:pt x="1117" y="49847"/>
                </a:lnTo>
                <a:lnTo>
                  <a:pt x="0" y="52120"/>
                </a:lnTo>
                <a:lnTo>
                  <a:pt x="0" y="56705"/>
                </a:lnTo>
                <a:lnTo>
                  <a:pt x="1117" y="58978"/>
                </a:lnTo>
                <a:lnTo>
                  <a:pt x="3594" y="61455"/>
                </a:lnTo>
                <a:lnTo>
                  <a:pt x="4876" y="62014"/>
                </a:lnTo>
                <a:lnTo>
                  <a:pt x="6248" y="62382"/>
                </a:lnTo>
                <a:lnTo>
                  <a:pt x="7061" y="62636"/>
                </a:lnTo>
                <a:lnTo>
                  <a:pt x="7848" y="62788"/>
                </a:lnTo>
                <a:lnTo>
                  <a:pt x="8699" y="62788"/>
                </a:lnTo>
                <a:lnTo>
                  <a:pt x="9626" y="62788"/>
                </a:lnTo>
                <a:lnTo>
                  <a:pt x="10426" y="62636"/>
                </a:lnTo>
                <a:lnTo>
                  <a:pt x="11264" y="62395"/>
                </a:lnTo>
                <a:lnTo>
                  <a:pt x="12801" y="62052"/>
                </a:lnTo>
                <a:lnTo>
                  <a:pt x="14185" y="61480"/>
                </a:lnTo>
                <a:lnTo>
                  <a:pt x="16687" y="58978"/>
                </a:lnTo>
                <a:lnTo>
                  <a:pt x="17856" y="56705"/>
                </a:lnTo>
                <a:lnTo>
                  <a:pt x="17856" y="52120"/>
                </a:lnTo>
                <a:close/>
              </a:path>
              <a:path w="51434" h="62865">
                <a:moveTo>
                  <a:pt x="51308" y="6489"/>
                </a:moveTo>
                <a:lnTo>
                  <a:pt x="50152" y="4216"/>
                </a:lnTo>
                <a:lnTo>
                  <a:pt x="47129" y="1181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81"/>
                </a:lnTo>
                <a:lnTo>
                  <a:pt x="34582" y="4216"/>
                </a:lnTo>
                <a:lnTo>
                  <a:pt x="33426" y="6489"/>
                </a:lnTo>
                <a:lnTo>
                  <a:pt x="33426" y="11061"/>
                </a:lnTo>
                <a:lnTo>
                  <a:pt x="41338" y="17145"/>
                </a:lnTo>
                <a:lnTo>
                  <a:pt x="43053" y="17145"/>
                </a:lnTo>
                <a:lnTo>
                  <a:pt x="43942" y="16979"/>
                </a:lnTo>
                <a:lnTo>
                  <a:pt x="44729" y="16764"/>
                </a:lnTo>
                <a:lnTo>
                  <a:pt x="46278" y="16383"/>
                </a:lnTo>
                <a:lnTo>
                  <a:pt x="47650" y="15849"/>
                </a:lnTo>
                <a:lnTo>
                  <a:pt x="50152" y="13360"/>
                </a:lnTo>
                <a:lnTo>
                  <a:pt x="51308" y="11061"/>
                </a:lnTo>
                <a:lnTo>
                  <a:pt x="51308" y="6489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0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36"/>
                </a:lnTo>
                <a:lnTo>
                  <a:pt x="1162" y="13287"/>
                </a:lnTo>
                <a:lnTo>
                  <a:pt x="2680" y="14837"/>
                </a:lnTo>
                <a:lnTo>
                  <a:pt x="4219" y="1635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55"/>
                </a:lnTo>
                <a:lnTo>
                  <a:pt x="16763" y="13287"/>
                </a:lnTo>
                <a:lnTo>
                  <a:pt x="17894" y="11036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94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94"/>
                </a:lnTo>
                <a:lnTo>
                  <a:pt x="6293" y="356"/>
                </a:lnTo>
                <a:lnTo>
                  <a:pt x="4900" y="701"/>
                </a:lnTo>
                <a:lnTo>
                  <a:pt x="3601" y="1266"/>
                </a:lnTo>
                <a:lnTo>
                  <a:pt x="1141" y="3727"/>
                </a:lnTo>
                <a:lnTo>
                  <a:pt x="0" y="6020"/>
                </a:lnTo>
                <a:lnTo>
                  <a:pt x="0" y="10575"/>
                </a:lnTo>
                <a:lnTo>
                  <a:pt x="1141" y="12837"/>
                </a:lnTo>
                <a:lnTo>
                  <a:pt x="4188" y="15905"/>
                </a:lnTo>
                <a:lnTo>
                  <a:pt x="6450" y="17067"/>
                </a:lnTo>
                <a:lnTo>
                  <a:pt x="11392" y="17067"/>
                </a:lnTo>
                <a:lnTo>
                  <a:pt x="13695" y="15905"/>
                </a:lnTo>
                <a:lnTo>
                  <a:pt x="15224" y="14386"/>
                </a:lnTo>
                <a:lnTo>
                  <a:pt x="16732" y="1283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27"/>
                </a:lnTo>
                <a:lnTo>
                  <a:pt x="14135" y="112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36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2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82"/>
                </a:lnTo>
                <a:lnTo>
                  <a:pt x="1130" y="3800"/>
                </a:lnTo>
                <a:lnTo>
                  <a:pt x="0" y="5727"/>
                </a:lnTo>
                <a:lnTo>
                  <a:pt x="0" y="9905"/>
                </a:lnTo>
                <a:lnTo>
                  <a:pt x="5779" y="1484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70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2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73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73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35"/>
            <a:ext cx="163195" cy="334645"/>
            <a:chOff x="15569803" y="10173735"/>
            <a:chExt cx="163195" cy="334645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1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48" y="101125"/>
                  </a:lnTo>
                  <a:lnTo>
                    <a:pt x="1905" y="101557"/>
                  </a:lnTo>
                  <a:lnTo>
                    <a:pt x="387" y="104206"/>
                  </a:lnTo>
                  <a:lnTo>
                    <a:pt x="4209" y="111064"/>
                  </a:lnTo>
                  <a:lnTo>
                    <a:pt x="13800" y="124006"/>
                  </a:lnTo>
                  <a:lnTo>
                    <a:pt x="19098" y="130006"/>
                  </a:lnTo>
                  <a:lnTo>
                    <a:pt x="22554" y="132624"/>
                  </a:lnTo>
                  <a:lnTo>
                    <a:pt x="22448" y="146530"/>
                  </a:lnTo>
                  <a:lnTo>
                    <a:pt x="22183" y="152754"/>
                  </a:lnTo>
                  <a:lnTo>
                    <a:pt x="21706" y="158979"/>
                  </a:lnTo>
                  <a:lnTo>
                    <a:pt x="21706" y="160874"/>
                  </a:lnTo>
                  <a:lnTo>
                    <a:pt x="22826" y="16239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81"/>
                  </a:lnTo>
                  <a:lnTo>
                    <a:pt x="37958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64" y="120310"/>
                  </a:lnTo>
                  <a:lnTo>
                    <a:pt x="17172" y="117294"/>
                  </a:lnTo>
                  <a:lnTo>
                    <a:pt x="14858" y="114122"/>
                  </a:lnTo>
                  <a:lnTo>
                    <a:pt x="11025" y="109158"/>
                  </a:lnTo>
                  <a:lnTo>
                    <a:pt x="8387" y="101557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27"/>
                  </a:moveTo>
                  <a:lnTo>
                    <a:pt x="44532" y="96604"/>
                  </a:lnTo>
                  <a:lnTo>
                    <a:pt x="43736" y="98122"/>
                  </a:lnTo>
                  <a:lnTo>
                    <a:pt x="41087" y="101557"/>
                  </a:lnTo>
                  <a:lnTo>
                    <a:pt x="29161" y="123252"/>
                  </a:lnTo>
                  <a:lnTo>
                    <a:pt x="37958" y="123252"/>
                  </a:lnTo>
                  <a:lnTo>
                    <a:pt x="39517" y="120310"/>
                  </a:lnTo>
                  <a:lnTo>
                    <a:pt x="47213" y="104918"/>
                  </a:lnTo>
                  <a:lnTo>
                    <a:pt x="49077" y="101955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91"/>
                  </a:lnTo>
                  <a:lnTo>
                    <a:pt x="46794" y="96227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12"/>
                  </a:lnTo>
                  <a:lnTo>
                    <a:pt x="20868" y="93588"/>
                  </a:lnTo>
                  <a:lnTo>
                    <a:pt x="21707" y="108560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6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17" y="87086"/>
                  </a:lnTo>
                  <a:lnTo>
                    <a:pt x="27339" y="87086"/>
                  </a:lnTo>
                  <a:lnTo>
                    <a:pt x="27175" y="84510"/>
                  </a:lnTo>
                  <a:lnTo>
                    <a:pt x="20355" y="8451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41" y="77578"/>
                  </a:lnTo>
                  <a:lnTo>
                    <a:pt x="30072" y="84531"/>
                  </a:lnTo>
                  <a:lnTo>
                    <a:pt x="27339" y="87086"/>
                  </a:lnTo>
                  <a:lnTo>
                    <a:pt x="36317" y="87086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91"/>
                  </a:lnTo>
                  <a:lnTo>
                    <a:pt x="6073" y="37674"/>
                  </a:lnTo>
                  <a:lnTo>
                    <a:pt x="5361" y="39559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74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10"/>
                  </a:lnTo>
                  <a:lnTo>
                    <a:pt x="27175" y="84510"/>
                  </a:lnTo>
                  <a:lnTo>
                    <a:pt x="26372" y="71495"/>
                  </a:lnTo>
                  <a:lnTo>
                    <a:pt x="25946" y="62689"/>
                  </a:lnTo>
                  <a:lnTo>
                    <a:pt x="30066" y="57582"/>
                  </a:lnTo>
                  <a:lnTo>
                    <a:pt x="32383" y="53202"/>
                  </a:lnTo>
                  <a:lnTo>
                    <a:pt x="25569" y="53202"/>
                  </a:lnTo>
                  <a:lnTo>
                    <a:pt x="25470" y="49045"/>
                  </a:lnTo>
                  <a:lnTo>
                    <a:pt x="18721" y="49045"/>
                  </a:lnTo>
                  <a:lnTo>
                    <a:pt x="17643" y="47422"/>
                  </a:lnTo>
                  <a:lnTo>
                    <a:pt x="12962" y="39182"/>
                  </a:lnTo>
                  <a:lnTo>
                    <a:pt x="12177" y="38009"/>
                  </a:lnTo>
                  <a:lnTo>
                    <a:pt x="11434" y="36491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41"/>
                  </a:moveTo>
                  <a:lnTo>
                    <a:pt x="34616" y="34229"/>
                  </a:lnTo>
                  <a:lnTo>
                    <a:pt x="33496" y="35747"/>
                  </a:lnTo>
                  <a:lnTo>
                    <a:pt x="30836" y="39182"/>
                  </a:lnTo>
                  <a:lnTo>
                    <a:pt x="26826" y="51076"/>
                  </a:lnTo>
                  <a:lnTo>
                    <a:pt x="25569" y="53202"/>
                  </a:lnTo>
                  <a:lnTo>
                    <a:pt x="32383" y="53202"/>
                  </a:lnTo>
                  <a:lnTo>
                    <a:pt x="33781" y="50558"/>
                  </a:lnTo>
                  <a:lnTo>
                    <a:pt x="36801" y="43818"/>
                  </a:lnTo>
                  <a:lnTo>
                    <a:pt x="38836" y="39559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4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18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700"/>
                  </a:lnTo>
                  <a:lnTo>
                    <a:pt x="18621" y="43818"/>
                  </a:lnTo>
                  <a:lnTo>
                    <a:pt x="18721" y="49045"/>
                  </a:lnTo>
                  <a:lnTo>
                    <a:pt x="25470" y="49045"/>
                  </a:lnTo>
                  <a:lnTo>
                    <a:pt x="25345" y="43818"/>
                  </a:lnTo>
                  <a:lnTo>
                    <a:pt x="25370" y="25700"/>
                  </a:lnTo>
                  <a:lnTo>
                    <a:pt x="25721" y="15859"/>
                  </a:lnTo>
                  <a:lnTo>
                    <a:pt x="26648" y="4188"/>
                  </a:lnTo>
                  <a:lnTo>
                    <a:pt x="27035" y="228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35"/>
              <a:ext cx="80259" cy="134948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2282" y="6439"/>
                </a:lnTo>
                <a:lnTo>
                  <a:pt x="25488" y="20220"/>
                </a:lnTo>
                <a:lnTo>
                  <a:pt x="33150" y="24585"/>
                </a:lnTo>
                <a:lnTo>
                  <a:pt x="31946" y="25098"/>
                </a:lnTo>
                <a:lnTo>
                  <a:pt x="25496" y="28533"/>
                </a:lnTo>
                <a:lnTo>
                  <a:pt x="18638" y="2853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71"/>
                </a:lnTo>
                <a:lnTo>
                  <a:pt x="40595" y="28637"/>
                </a:lnTo>
                <a:lnTo>
                  <a:pt x="55443" y="36648"/>
                </a:lnTo>
                <a:lnTo>
                  <a:pt x="66029" y="41862"/>
                </a:lnTo>
                <a:lnTo>
                  <a:pt x="61861" y="43380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92"/>
                </a:lnTo>
                <a:lnTo>
                  <a:pt x="47537" y="53233"/>
                </a:lnTo>
                <a:lnTo>
                  <a:pt x="54019" y="51715"/>
                </a:lnTo>
                <a:lnTo>
                  <a:pt x="67589" y="48961"/>
                </a:lnTo>
                <a:lnTo>
                  <a:pt x="73966" y="4563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9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44"/>
                </a:lnTo>
                <a:lnTo>
                  <a:pt x="71893" y="63149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96"/>
                </a:lnTo>
                <a:lnTo>
                  <a:pt x="90520" y="6082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96"/>
                </a:lnTo>
                <a:lnTo>
                  <a:pt x="127818" y="60469"/>
                </a:lnTo>
                <a:lnTo>
                  <a:pt x="126299" y="59725"/>
                </a:lnTo>
                <a:lnTo>
                  <a:pt x="114739" y="55610"/>
                </a:lnTo>
                <a:lnTo>
                  <a:pt x="108980" y="53328"/>
                </a:lnTo>
                <a:lnTo>
                  <a:pt x="108049" y="52092"/>
                </a:lnTo>
                <a:lnTo>
                  <a:pt x="106907" y="47171"/>
                </a:lnTo>
                <a:lnTo>
                  <a:pt x="105347" y="42218"/>
                </a:lnTo>
                <a:lnTo>
                  <a:pt x="101557" y="31936"/>
                </a:lnTo>
                <a:lnTo>
                  <a:pt x="99305" y="26616"/>
                </a:lnTo>
                <a:lnTo>
                  <a:pt x="95494" y="19779"/>
                </a:lnTo>
                <a:lnTo>
                  <a:pt x="93232" y="19381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00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909"/>
                </a:lnTo>
                <a:lnTo>
                  <a:pt x="100342" y="49914"/>
                </a:lnTo>
                <a:lnTo>
                  <a:pt x="85589" y="43590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6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63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01"/>
                </a:lnTo>
                <a:lnTo>
                  <a:pt x="46406" y="20125"/>
                </a:lnTo>
                <a:lnTo>
                  <a:pt x="46406" y="1826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52"/>
                </a:lnTo>
                <a:lnTo>
                  <a:pt x="38815" y="6073"/>
                </a:lnTo>
                <a:lnTo>
                  <a:pt x="38417" y="7989"/>
                </a:lnTo>
                <a:lnTo>
                  <a:pt x="41056" y="12491"/>
                </a:lnTo>
                <a:lnTo>
                  <a:pt x="40312" y="14449"/>
                </a:lnTo>
                <a:lnTo>
                  <a:pt x="39538" y="20229"/>
                </a:lnTo>
                <a:lnTo>
                  <a:pt x="5706" y="74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9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39"/>
                  </a:lnTo>
                  <a:lnTo>
                    <a:pt x="23747" y="44752"/>
                  </a:lnTo>
                  <a:lnTo>
                    <a:pt x="14083" y="38061"/>
                  </a:lnTo>
                  <a:lnTo>
                    <a:pt x="9497" y="33108"/>
                  </a:lnTo>
                  <a:lnTo>
                    <a:pt x="8366" y="31601"/>
                  </a:lnTo>
                  <a:lnTo>
                    <a:pt x="6052" y="31601"/>
                  </a:lnTo>
                  <a:lnTo>
                    <a:pt x="4533" y="32752"/>
                  </a:lnTo>
                  <a:lnTo>
                    <a:pt x="3403" y="34260"/>
                  </a:lnTo>
                  <a:lnTo>
                    <a:pt x="3403" y="36155"/>
                  </a:lnTo>
                  <a:lnTo>
                    <a:pt x="4533" y="37684"/>
                  </a:lnTo>
                  <a:lnTo>
                    <a:pt x="9497" y="43014"/>
                  </a:lnTo>
                  <a:lnTo>
                    <a:pt x="14805" y="47569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33"/>
                  </a:lnTo>
                  <a:lnTo>
                    <a:pt x="7224" y="62825"/>
                  </a:lnTo>
                  <a:lnTo>
                    <a:pt x="6052" y="61642"/>
                  </a:lnTo>
                  <a:lnTo>
                    <a:pt x="3779" y="61286"/>
                  </a:lnTo>
                  <a:lnTo>
                    <a:pt x="2638" y="62416"/>
                  </a:lnTo>
                  <a:lnTo>
                    <a:pt x="1130" y="63568"/>
                  </a:lnTo>
                  <a:lnTo>
                    <a:pt x="21276" y="83337"/>
                  </a:lnTo>
                  <a:lnTo>
                    <a:pt x="22418" y="84070"/>
                  </a:lnTo>
                  <a:lnTo>
                    <a:pt x="25423" y="84950"/>
                  </a:lnTo>
                  <a:lnTo>
                    <a:pt x="26606" y="113179"/>
                  </a:lnTo>
                  <a:lnTo>
                    <a:pt x="21172" y="108677"/>
                  </a:lnTo>
                  <a:lnTo>
                    <a:pt x="18617" y="106111"/>
                  </a:lnTo>
                  <a:lnTo>
                    <a:pt x="14083" y="102331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0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60"/>
                  </a:lnTo>
                  <a:lnTo>
                    <a:pt x="33485" y="121514"/>
                  </a:lnTo>
                  <a:lnTo>
                    <a:pt x="57034" y="89421"/>
                  </a:lnTo>
                  <a:lnTo>
                    <a:pt x="57788" y="87494"/>
                  </a:lnTo>
                  <a:lnTo>
                    <a:pt x="57432" y="85599"/>
                  </a:lnTo>
                  <a:lnTo>
                    <a:pt x="55516" y="84845"/>
                  </a:lnTo>
                  <a:lnTo>
                    <a:pt x="53977" y="83714"/>
                  </a:lnTo>
                  <a:lnTo>
                    <a:pt x="52113" y="84458"/>
                  </a:lnTo>
                  <a:lnTo>
                    <a:pt x="46305" y="94402"/>
                  </a:lnTo>
                  <a:lnTo>
                    <a:pt x="40403" y="102957"/>
                  </a:lnTo>
                  <a:lnTo>
                    <a:pt x="33119" y="112687"/>
                  </a:lnTo>
                  <a:lnTo>
                    <a:pt x="31988" y="83379"/>
                  </a:lnTo>
                  <a:lnTo>
                    <a:pt x="35925" y="79714"/>
                  </a:lnTo>
                  <a:lnTo>
                    <a:pt x="39569" y="75065"/>
                  </a:lnTo>
                  <a:lnTo>
                    <a:pt x="45998" y="64280"/>
                  </a:lnTo>
                  <a:lnTo>
                    <a:pt x="49056" y="57841"/>
                  </a:lnTo>
                  <a:lnTo>
                    <a:pt x="52480" y="49474"/>
                  </a:lnTo>
                  <a:lnTo>
                    <a:pt x="51338" y="47569"/>
                  </a:lnTo>
                  <a:lnTo>
                    <a:pt x="47925" y="46050"/>
                  </a:lnTo>
                  <a:lnTo>
                    <a:pt x="45998" y="47181"/>
                  </a:lnTo>
                  <a:lnTo>
                    <a:pt x="45255" y="48710"/>
                  </a:lnTo>
                  <a:lnTo>
                    <a:pt x="42962" y="55181"/>
                  </a:lnTo>
                  <a:lnTo>
                    <a:pt x="39904" y="61286"/>
                  </a:lnTo>
                  <a:lnTo>
                    <a:pt x="35328" y="69338"/>
                  </a:lnTo>
                  <a:lnTo>
                    <a:pt x="33517" y="71788"/>
                  </a:lnTo>
                  <a:lnTo>
                    <a:pt x="31601" y="73976"/>
                  </a:lnTo>
                  <a:lnTo>
                    <a:pt x="30742" y="51108"/>
                  </a:lnTo>
                  <a:lnTo>
                    <a:pt x="35517" y="45262"/>
                  </a:lnTo>
                  <a:lnTo>
                    <a:pt x="39149" y="38331"/>
                  </a:lnTo>
                  <a:lnTo>
                    <a:pt x="42017" y="30626"/>
                  </a:lnTo>
                  <a:lnTo>
                    <a:pt x="44501" y="2246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36"/>
                  </a:lnTo>
                  <a:lnTo>
                    <a:pt x="28899" y="3434"/>
                  </a:lnTo>
                  <a:lnTo>
                    <a:pt x="28501" y="153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39"/>
            <a:ext cx="899794" cy="904240"/>
            <a:chOff x="15551976" y="10053039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39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68500" y="886460"/>
                  </a:lnTo>
                  <a:lnTo>
                    <a:pt x="359448" y="890270"/>
                  </a:lnTo>
                  <a:lnTo>
                    <a:pt x="350984" y="89154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9027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4007" y="897890"/>
                  </a:lnTo>
                  <a:lnTo>
                    <a:pt x="574751" y="89789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7570"/>
                  </a:lnTo>
                  <a:lnTo>
                    <a:pt x="575138" y="88011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979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46085" y="83566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87348" y="76581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80010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45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8607" y="68199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326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36584" y="624840"/>
                  </a:lnTo>
                  <a:lnTo>
                    <a:pt x="17836" y="588010"/>
                  </a:lnTo>
                  <a:lnTo>
                    <a:pt x="8714" y="54483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1120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45" y="707390"/>
                  </a:lnTo>
                  <a:lnTo>
                    <a:pt x="168890" y="69596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69907" y="675640"/>
                  </a:lnTo>
                  <a:lnTo>
                    <a:pt x="772951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675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951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3970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7380"/>
                  </a:lnTo>
                  <a:lnTo>
                    <a:pt x="783970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0472" y="39243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703" y="370840"/>
                  </a:lnTo>
                  <a:lnTo>
                    <a:pt x="793885" y="37084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43" y="35179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121697" y="344170"/>
                  </a:lnTo>
                  <a:lnTo>
                    <a:pt x="115555" y="346710"/>
                  </a:lnTo>
                  <a:lnTo>
                    <a:pt x="109660" y="35052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52" y="363220"/>
                  </a:lnTo>
                  <a:lnTo>
                    <a:pt x="793885" y="370840"/>
                  </a:lnTo>
                  <a:lnTo>
                    <a:pt x="800703" y="37084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2077" y="8890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778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253316" y="115570"/>
                  </a:moveTo>
                  <a:lnTo>
                    <a:pt x="229568" y="115570"/>
                  </a:lnTo>
                  <a:lnTo>
                    <a:pt x="237766" y="116840"/>
                  </a:lnTo>
                  <a:lnTo>
                    <a:pt x="253316" y="11557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64489" y="105410"/>
                  </a:lnTo>
                  <a:lnTo>
                    <a:pt x="599431" y="110490"/>
                  </a:lnTo>
                  <a:lnTo>
                    <a:pt x="611898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41744" y="10033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985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4"/>
              <a:ext cx="158288" cy="9356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6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21"/>
              <a:ext cx="155995" cy="9697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62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45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75"/>
                  </a:lnTo>
                  <a:lnTo>
                    <a:pt x="287235" y="524840"/>
                  </a:lnTo>
                  <a:lnTo>
                    <a:pt x="291401" y="521881"/>
                  </a:lnTo>
                  <a:lnTo>
                    <a:pt x="305015" y="512165"/>
                  </a:lnTo>
                  <a:lnTo>
                    <a:pt x="328269" y="504761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79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79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5111642"/>
            <a:ext cx="15299055" cy="2161540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μόνο 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και νοσήσαντες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(έως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6 μήνες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τη διάγνωση).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Έλεγχος 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 ή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 και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ταυτοπροσωπίας στην είσοδο της επιχείρησης με την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εφαρμογή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 free app.</a:t>
            </a:r>
            <a:endParaRPr sz="370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1207858" y="715444"/>
            <a:ext cx="9519920" cy="237998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9255"/>
              </a:lnSpc>
              <a:spcBef>
                <a:spcPts val="125"/>
              </a:spcBef>
            </a:pPr>
            <a:r>
              <a:rPr spc="10" dirty="0"/>
              <a:t>Κλειστοί</a:t>
            </a:r>
            <a:r>
              <a:rPr spc="-25" dirty="0"/>
              <a:t> </a:t>
            </a:r>
            <a:r>
              <a:rPr spc="10" dirty="0"/>
              <a:t>και</a:t>
            </a:r>
            <a:r>
              <a:rPr spc="-30" dirty="0"/>
              <a:t> </a:t>
            </a:r>
            <a:r>
              <a:rPr spc="5" dirty="0"/>
              <a:t>ανοιχτοί</a:t>
            </a:r>
          </a:p>
          <a:p>
            <a:pPr marL="12700">
              <a:lnSpc>
                <a:spcPts val="9255"/>
              </a:lnSpc>
            </a:pPr>
            <a:r>
              <a:rPr b="1" spc="10" dirty="0">
                <a:latin typeface="Century Gothic"/>
                <a:cs typeface="Century Gothic"/>
              </a:rPr>
              <a:t>χώροι</a:t>
            </a:r>
            <a:r>
              <a:rPr b="1" spc="-40" dirty="0">
                <a:latin typeface="Century Gothic"/>
                <a:cs typeface="Century Gothic"/>
              </a:rPr>
              <a:t> </a:t>
            </a:r>
            <a:r>
              <a:rPr b="1" spc="10" dirty="0">
                <a:latin typeface="Century Gothic"/>
                <a:cs typeface="Century Gothic"/>
              </a:rPr>
              <a:t>γηπέδων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8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5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54" y="918087"/>
                  </a:lnTo>
                  <a:lnTo>
                    <a:pt x="691654" y="645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1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1"/>
                  </a:lnTo>
                  <a:lnTo>
                    <a:pt x="6631" y="6629"/>
                  </a:lnTo>
                  <a:lnTo>
                    <a:pt x="1783" y="13819"/>
                  </a:lnTo>
                  <a:lnTo>
                    <a:pt x="0" y="22627"/>
                  </a:lnTo>
                  <a:lnTo>
                    <a:pt x="0" y="918307"/>
                  </a:lnTo>
                  <a:lnTo>
                    <a:pt x="1783" y="927105"/>
                  </a:lnTo>
                  <a:lnTo>
                    <a:pt x="6631" y="934292"/>
                  </a:lnTo>
                  <a:lnTo>
                    <a:pt x="13819" y="939141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8" y="939141"/>
                  </a:lnTo>
                  <a:lnTo>
                    <a:pt x="701465" y="934292"/>
                  </a:lnTo>
                  <a:lnTo>
                    <a:pt x="706311" y="927105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62"/>
                  </a:lnTo>
                  <a:lnTo>
                    <a:pt x="16365" y="19172"/>
                  </a:lnTo>
                  <a:lnTo>
                    <a:pt x="19161" y="16376"/>
                  </a:lnTo>
                  <a:lnTo>
                    <a:pt x="706827" y="16365"/>
                  </a:lnTo>
                  <a:lnTo>
                    <a:pt x="706311" y="13819"/>
                  </a:lnTo>
                  <a:lnTo>
                    <a:pt x="701465" y="6629"/>
                  </a:lnTo>
                  <a:lnTo>
                    <a:pt x="694278" y="1781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7" y="16365"/>
                  </a:moveTo>
                  <a:lnTo>
                    <a:pt x="685476" y="16365"/>
                  </a:lnTo>
                  <a:lnTo>
                    <a:pt x="688931" y="16376"/>
                  </a:lnTo>
                  <a:lnTo>
                    <a:pt x="691727" y="19172"/>
                  </a:lnTo>
                  <a:lnTo>
                    <a:pt x="691727" y="921762"/>
                  </a:lnTo>
                  <a:lnTo>
                    <a:pt x="68893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27"/>
                  </a:lnTo>
                  <a:lnTo>
                    <a:pt x="706827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43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39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39" y="809399"/>
                  </a:lnTo>
                  <a:lnTo>
                    <a:pt x="579039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7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41" y="0"/>
                  </a:moveTo>
                  <a:lnTo>
                    <a:pt x="3664" y="0"/>
                  </a:lnTo>
                  <a:lnTo>
                    <a:pt x="0" y="3675"/>
                  </a:lnTo>
                  <a:lnTo>
                    <a:pt x="10" y="822111"/>
                  </a:lnTo>
                  <a:lnTo>
                    <a:pt x="3664" y="825754"/>
                  </a:lnTo>
                  <a:lnTo>
                    <a:pt x="591741" y="825754"/>
                  </a:lnTo>
                  <a:lnTo>
                    <a:pt x="595405" y="822111"/>
                  </a:lnTo>
                  <a:lnTo>
                    <a:pt x="595405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05" y="16376"/>
                  </a:lnTo>
                  <a:lnTo>
                    <a:pt x="595405" y="3675"/>
                  </a:lnTo>
                  <a:lnTo>
                    <a:pt x="591741" y="0"/>
                  </a:lnTo>
                  <a:close/>
                </a:path>
                <a:path w="595630" h="826134">
                  <a:moveTo>
                    <a:pt x="595405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5" y="809399"/>
                  </a:lnTo>
                  <a:lnTo>
                    <a:pt x="595405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43" y="6135043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098" y="6033"/>
                  </a:lnTo>
                  <a:lnTo>
                    <a:pt x="120739" y="22460"/>
                  </a:lnTo>
                  <a:lnTo>
                    <a:pt x="104312" y="46818"/>
                  </a:lnTo>
                  <a:lnTo>
                    <a:pt x="98279" y="76646"/>
                  </a:lnTo>
                  <a:lnTo>
                    <a:pt x="98279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16" y="210935"/>
                  </a:lnTo>
                  <a:lnTo>
                    <a:pt x="349916" y="82123"/>
                  </a:lnTo>
                  <a:lnTo>
                    <a:pt x="174958" y="82123"/>
                  </a:lnTo>
                  <a:lnTo>
                    <a:pt x="166580" y="80432"/>
                  </a:lnTo>
                  <a:lnTo>
                    <a:pt x="159737" y="75820"/>
                  </a:lnTo>
                  <a:lnTo>
                    <a:pt x="155122" y="68981"/>
                  </a:lnTo>
                  <a:lnTo>
                    <a:pt x="153429" y="60605"/>
                  </a:lnTo>
                  <a:lnTo>
                    <a:pt x="155132" y="52229"/>
                  </a:lnTo>
                  <a:lnTo>
                    <a:pt x="159750" y="45389"/>
                  </a:lnTo>
                  <a:lnTo>
                    <a:pt x="166605" y="40778"/>
                  </a:lnTo>
                  <a:lnTo>
                    <a:pt x="174958" y="39087"/>
                  </a:lnTo>
                  <a:lnTo>
                    <a:pt x="240390" y="39087"/>
                  </a:lnTo>
                  <a:lnTo>
                    <a:pt x="229152" y="22436"/>
                  </a:lnTo>
                  <a:lnTo>
                    <a:pt x="204773" y="6015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0" y="39087"/>
                  </a:moveTo>
                  <a:lnTo>
                    <a:pt x="174958" y="39087"/>
                  </a:lnTo>
                  <a:lnTo>
                    <a:pt x="183340" y="40783"/>
                  </a:lnTo>
                  <a:lnTo>
                    <a:pt x="190176" y="45393"/>
                  </a:lnTo>
                  <a:lnTo>
                    <a:pt x="194785" y="52231"/>
                  </a:lnTo>
                  <a:lnTo>
                    <a:pt x="196475" y="60605"/>
                  </a:lnTo>
                  <a:lnTo>
                    <a:pt x="194784" y="68981"/>
                  </a:lnTo>
                  <a:lnTo>
                    <a:pt x="190173" y="75820"/>
                  </a:lnTo>
                  <a:lnTo>
                    <a:pt x="183333" y="80432"/>
                  </a:lnTo>
                  <a:lnTo>
                    <a:pt x="174958" y="82123"/>
                  </a:lnTo>
                  <a:lnTo>
                    <a:pt x="349916" y="82123"/>
                  </a:lnTo>
                  <a:lnTo>
                    <a:pt x="349916" y="78280"/>
                  </a:lnTo>
                  <a:lnTo>
                    <a:pt x="251636" y="78280"/>
                  </a:lnTo>
                  <a:lnTo>
                    <a:pt x="251636" y="76646"/>
                  </a:lnTo>
                  <a:lnTo>
                    <a:pt x="245596" y="46800"/>
                  </a:lnTo>
                  <a:lnTo>
                    <a:pt x="240390" y="3908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38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10" y="0"/>
                  </a:moveTo>
                  <a:lnTo>
                    <a:pt x="321691" y="0"/>
                  </a:lnTo>
                  <a:lnTo>
                    <a:pt x="321691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10" y="132080"/>
                  </a:lnTo>
                  <a:lnTo>
                    <a:pt x="349910" y="100330"/>
                  </a:lnTo>
                  <a:lnTo>
                    <a:pt x="349910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59" y="0"/>
                  </a:moveTo>
                  <a:lnTo>
                    <a:pt x="156212" y="4118"/>
                  </a:lnTo>
                  <a:lnTo>
                    <a:pt x="127921" y="20185"/>
                  </a:lnTo>
                  <a:lnTo>
                    <a:pt x="107717" y="45687"/>
                  </a:lnTo>
                  <a:lnTo>
                    <a:pt x="98531" y="78112"/>
                  </a:lnTo>
                  <a:lnTo>
                    <a:pt x="3664" y="7811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6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68"/>
                  </a:lnTo>
                  <a:lnTo>
                    <a:pt x="16365" y="210768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8" y="57992"/>
                  </a:lnTo>
                  <a:lnTo>
                    <a:pt x="134709" y="36256"/>
                  </a:lnTo>
                  <a:lnTo>
                    <a:pt x="156468" y="21586"/>
                  </a:lnTo>
                  <a:lnTo>
                    <a:pt x="183114" y="16198"/>
                  </a:lnTo>
                  <a:lnTo>
                    <a:pt x="231160" y="16198"/>
                  </a:lnTo>
                  <a:lnTo>
                    <a:pt x="219013" y="7686"/>
                  </a:lnTo>
                  <a:lnTo>
                    <a:pt x="189659" y="0"/>
                  </a:lnTo>
                  <a:close/>
                </a:path>
                <a:path w="366394" h="227329">
                  <a:moveTo>
                    <a:pt x="231160" y="16198"/>
                  </a:moveTo>
                  <a:lnTo>
                    <a:pt x="183114" y="16198"/>
                  </a:lnTo>
                  <a:lnTo>
                    <a:pt x="209775" y="21564"/>
                  </a:lnTo>
                  <a:lnTo>
                    <a:pt x="231574" y="36256"/>
                  </a:lnTo>
                  <a:lnTo>
                    <a:pt x="246252" y="58012"/>
                  </a:lnTo>
                  <a:lnTo>
                    <a:pt x="251646" y="84657"/>
                  </a:lnTo>
                  <a:lnTo>
                    <a:pt x="251646" y="90813"/>
                  </a:lnTo>
                  <a:lnTo>
                    <a:pt x="255301" y="94468"/>
                  </a:lnTo>
                  <a:lnTo>
                    <a:pt x="349926" y="94468"/>
                  </a:lnTo>
                  <a:lnTo>
                    <a:pt x="349926" y="210768"/>
                  </a:lnTo>
                  <a:lnTo>
                    <a:pt x="366292" y="210768"/>
                  </a:lnTo>
                  <a:lnTo>
                    <a:pt x="366292" y="81767"/>
                  </a:lnTo>
                  <a:lnTo>
                    <a:pt x="362627" y="78112"/>
                  </a:lnTo>
                  <a:lnTo>
                    <a:pt x="267761" y="78112"/>
                  </a:lnTo>
                  <a:lnTo>
                    <a:pt x="260069" y="48746"/>
                  </a:lnTo>
                  <a:lnTo>
                    <a:pt x="243152" y="24602"/>
                  </a:lnTo>
                  <a:lnTo>
                    <a:pt x="231160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8"/>
                  </a:lnTo>
                  <a:lnTo>
                    <a:pt x="155774" y="57047"/>
                  </a:lnTo>
                  <a:lnTo>
                    <a:pt x="153440" y="68605"/>
                  </a:lnTo>
                  <a:lnTo>
                    <a:pt x="155774" y="80173"/>
                  </a:lnTo>
                  <a:lnTo>
                    <a:pt x="162140" y="89615"/>
                  </a:lnTo>
                  <a:lnTo>
                    <a:pt x="171582" y="95978"/>
                  </a:lnTo>
                  <a:lnTo>
                    <a:pt x="183146" y="98311"/>
                  </a:lnTo>
                  <a:lnTo>
                    <a:pt x="194702" y="95972"/>
                  </a:lnTo>
                  <a:lnTo>
                    <a:pt x="204140" y="89607"/>
                  </a:lnTo>
                  <a:lnTo>
                    <a:pt x="209301" y="81955"/>
                  </a:lnTo>
                  <a:lnTo>
                    <a:pt x="175774" y="81955"/>
                  </a:lnTo>
                  <a:lnTo>
                    <a:pt x="169806" y="75987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21" y="55275"/>
                  </a:lnTo>
                  <a:lnTo>
                    <a:pt x="204148" y="47608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21" y="55275"/>
                  </a:moveTo>
                  <a:lnTo>
                    <a:pt x="183146" y="55275"/>
                  </a:lnTo>
                  <a:lnTo>
                    <a:pt x="190507" y="55286"/>
                  </a:lnTo>
                  <a:lnTo>
                    <a:pt x="196475" y="61244"/>
                  </a:lnTo>
                  <a:lnTo>
                    <a:pt x="196486" y="75987"/>
                  </a:lnTo>
                  <a:lnTo>
                    <a:pt x="190507" y="81955"/>
                  </a:lnTo>
                  <a:lnTo>
                    <a:pt x="209301" y="81955"/>
                  </a:lnTo>
                  <a:lnTo>
                    <a:pt x="210507" y="80167"/>
                  </a:lnTo>
                  <a:lnTo>
                    <a:pt x="212852" y="68605"/>
                  </a:lnTo>
                  <a:lnTo>
                    <a:pt x="210516" y="57047"/>
                  </a:lnTo>
                  <a:lnTo>
                    <a:pt x="209321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55" y="6759758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75" y="174078"/>
                  </a:moveTo>
                  <a:lnTo>
                    <a:pt x="423405" y="170421"/>
                  </a:lnTo>
                  <a:lnTo>
                    <a:pt x="3670" y="170421"/>
                  </a:lnTo>
                  <a:lnTo>
                    <a:pt x="0" y="174078"/>
                  </a:lnTo>
                  <a:lnTo>
                    <a:pt x="0" y="183121"/>
                  </a:lnTo>
                  <a:lnTo>
                    <a:pt x="3670" y="186778"/>
                  </a:lnTo>
                  <a:lnTo>
                    <a:pt x="418884" y="186778"/>
                  </a:lnTo>
                  <a:lnTo>
                    <a:pt x="423405" y="186778"/>
                  </a:lnTo>
                  <a:lnTo>
                    <a:pt x="427075" y="183121"/>
                  </a:lnTo>
                  <a:lnTo>
                    <a:pt x="427075" y="174078"/>
                  </a:lnTo>
                  <a:close/>
                </a:path>
                <a:path w="427355" h="187325">
                  <a:moveTo>
                    <a:pt x="427075" y="88874"/>
                  </a:moveTo>
                  <a:lnTo>
                    <a:pt x="423405" y="85204"/>
                  </a:lnTo>
                  <a:lnTo>
                    <a:pt x="3670" y="85204"/>
                  </a:lnTo>
                  <a:lnTo>
                    <a:pt x="0" y="88874"/>
                  </a:lnTo>
                  <a:lnTo>
                    <a:pt x="0" y="97904"/>
                  </a:lnTo>
                  <a:lnTo>
                    <a:pt x="3670" y="101574"/>
                  </a:lnTo>
                  <a:lnTo>
                    <a:pt x="418884" y="101574"/>
                  </a:lnTo>
                  <a:lnTo>
                    <a:pt x="423405" y="101574"/>
                  </a:lnTo>
                  <a:lnTo>
                    <a:pt x="427075" y="97904"/>
                  </a:lnTo>
                  <a:lnTo>
                    <a:pt x="427075" y="88874"/>
                  </a:lnTo>
                  <a:close/>
                </a:path>
                <a:path w="427355" h="187325">
                  <a:moveTo>
                    <a:pt x="427075" y="3644"/>
                  </a:moveTo>
                  <a:lnTo>
                    <a:pt x="423405" y="0"/>
                  </a:lnTo>
                  <a:lnTo>
                    <a:pt x="3670" y="0"/>
                  </a:lnTo>
                  <a:lnTo>
                    <a:pt x="0" y="3644"/>
                  </a:lnTo>
                  <a:lnTo>
                    <a:pt x="0" y="12687"/>
                  </a:lnTo>
                  <a:lnTo>
                    <a:pt x="3670" y="16357"/>
                  </a:lnTo>
                  <a:lnTo>
                    <a:pt x="418884" y="16357"/>
                  </a:lnTo>
                  <a:lnTo>
                    <a:pt x="423405" y="16357"/>
                  </a:lnTo>
                  <a:lnTo>
                    <a:pt x="427075" y="12687"/>
                  </a:lnTo>
                  <a:lnTo>
                    <a:pt x="427075" y="3644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79" y="6409639"/>
              <a:ext cx="266419" cy="266399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27" y="6730680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53" y="0"/>
                  </a:lnTo>
                  <a:lnTo>
                    <a:pt x="49453" y="46323"/>
                  </a:lnTo>
                  <a:lnTo>
                    <a:pt x="28832" y="62173"/>
                  </a:lnTo>
                  <a:lnTo>
                    <a:pt x="13273" y="82479"/>
                  </a:lnTo>
                  <a:lnTo>
                    <a:pt x="3440" y="106090"/>
                  </a:lnTo>
                  <a:lnTo>
                    <a:pt x="0" y="131859"/>
                  </a:lnTo>
                  <a:lnTo>
                    <a:pt x="0" y="395569"/>
                  </a:lnTo>
                  <a:lnTo>
                    <a:pt x="197784" y="395569"/>
                  </a:lnTo>
                  <a:lnTo>
                    <a:pt x="197784" y="131859"/>
                  </a:lnTo>
                  <a:lnTo>
                    <a:pt x="194345" y="106090"/>
                  </a:lnTo>
                  <a:lnTo>
                    <a:pt x="184516" y="82479"/>
                  </a:lnTo>
                  <a:lnTo>
                    <a:pt x="168960" y="62173"/>
                  </a:lnTo>
                  <a:lnTo>
                    <a:pt x="148341" y="46323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69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67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394" y="164782"/>
                  </a:moveTo>
                  <a:lnTo>
                    <a:pt x="143598" y="0"/>
                  </a:lnTo>
                  <a:lnTo>
                    <a:pt x="120294" y="23304"/>
                  </a:lnTo>
                  <a:lnTo>
                    <a:pt x="160743" y="63766"/>
                  </a:lnTo>
                  <a:lnTo>
                    <a:pt x="0" y="225907"/>
                  </a:lnTo>
                  <a:lnTo>
                    <a:pt x="82410" y="308317"/>
                  </a:lnTo>
                  <a:lnTo>
                    <a:pt x="243852" y="146875"/>
                  </a:lnTo>
                  <a:lnTo>
                    <a:pt x="285089" y="188099"/>
                  </a:lnTo>
                  <a:lnTo>
                    <a:pt x="308394" y="164782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68" y="6846068"/>
              <a:ext cx="291815" cy="29190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1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46" y="0"/>
                  </a:moveTo>
                  <a:lnTo>
                    <a:pt x="400343" y="2341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11" y="687465"/>
                  </a:lnTo>
                  <a:lnTo>
                    <a:pt x="614599" y="237678"/>
                  </a:lnTo>
                  <a:lnTo>
                    <a:pt x="664053" y="287111"/>
                  </a:lnTo>
                  <a:lnTo>
                    <a:pt x="687455" y="263719"/>
                  </a:lnTo>
                  <a:lnTo>
                    <a:pt x="423746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7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60" y="548349"/>
                  </a:lnTo>
                  <a:lnTo>
                    <a:pt x="524947" y="98562"/>
                  </a:lnTo>
                  <a:lnTo>
                    <a:pt x="574390" y="147995"/>
                  </a:lnTo>
                  <a:lnTo>
                    <a:pt x="597793" y="12460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35"/>
                  </a:moveTo>
                  <a:lnTo>
                    <a:pt x="98887" y="65935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3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35"/>
                  </a:lnTo>
                  <a:lnTo>
                    <a:pt x="65924" y="65935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1" y="6405959"/>
              <a:ext cx="402271" cy="4187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186824" y="10112774"/>
            <a:ext cx="30480" cy="76835"/>
          </a:xfrm>
          <a:custGeom>
            <a:avLst/>
            <a:gdLst/>
            <a:ahLst/>
            <a:cxnLst/>
            <a:rect l="l" t="t" r="r" b="b"/>
            <a:pathLst>
              <a:path w="30480" h="76834">
                <a:moveTo>
                  <a:pt x="17881" y="65811"/>
                </a:moveTo>
                <a:lnTo>
                  <a:pt x="16738" y="63525"/>
                </a:lnTo>
                <a:lnTo>
                  <a:pt x="13677" y="60490"/>
                </a:lnTo>
                <a:lnTo>
                  <a:pt x="11391" y="59372"/>
                </a:lnTo>
                <a:lnTo>
                  <a:pt x="6477" y="59372"/>
                </a:lnTo>
                <a:lnTo>
                  <a:pt x="4178" y="60490"/>
                </a:lnTo>
                <a:lnTo>
                  <a:pt x="1130" y="63525"/>
                </a:lnTo>
                <a:lnTo>
                  <a:pt x="0" y="65430"/>
                </a:lnTo>
                <a:lnTo>
                  <a:pt x="0" y="70370"/>
                </a:lnTo>
                <a:lnTo>
                  <a:pt x="1130" y="72656"/>
                </a:lnTo>
                <a:lnTo>
                  <a:pt x="4178" y="75704"/>
                </a:lnTo>
                <a:lnTo>
                  <a:pt x="6477" y="76479"/>
                </a:lnTo>
                <a:lnTo>
                  <a:pt x="11391" y="76479"/>
                </a:lnTo>
                <a:lnTo>
                  <a:pt x="13677" y="75704"/>
                </a:lnTo>
                <a:lnTo>
                  <a:pt x="15214" y="74193"/>
                </a:lnTo>
                <a:lnTo>
                  <a:pt x="16738" y="72656"/>
                </a:lnTo>
                <a:lnTo>
                  <a:pt x="17881" y="70370"/>
                </a:lnTo>
                <a:lnTo>
                  <a:pt x="17881" y="65811"/>
                </a:lnTo>
                <a:close/>
              </a:path>
              <a:path w="30480" h="76834">
                <a:moveTo>
                  <a:pt x="30060" y="6057"/>
                </a:moveTo>
                <a:lnTo>
                  <a:pt x="28917" y="4191"/>
                </a:lnTo>
                <a:lnTo>
                  <a:pt x="25882" y="1155"/>
                </a:lnTo>
                <a:lnTo>
                  <a:pt x="23583" y="0"/>
                </a:lnTo>
                <a:lnTo>
                  <a:pt x="18669" y="0"/>
                </a:lnTo>
                <a:lnTo>
                  <a:pt x="16344" y="1155"/>
                </a:lnTo>
                <a:lnTo>
                  <a:pt x="13322" y="4191"/>
                </a:lnTo>
                <a:lnTo>
                  <a:pt x="12166" y="6057"/>
                </a:lnTo>
                <a:lnTo>
                  <a:pt x="12166" y="11049"/>
                </a:lnTo>
                <a:lnTo>
                  <a:pt x="13322" y="13335"/>
                </a:lnTo>
                <a:lnTo>
                  <a:pt x="16344" y="16370"/>
                </a:lnTo>
                <a:lnTo>
                  <a:pt x="18669" y="17119"/>
                </a:lnTo>
                <a:lnTo>
                  <a:pt x="20916" y="17119"/>
                </a:lnTo>
                <a:lnTo>
                  <a:pt x="23583" y="17119"/>
                </a:lnTo>
                <a:lnTo>
                  <a:pt x="25882" y="16370"/>
                </a:lnTo>
                <a:lnTo>
                  <a:pt x="28917" y="13335"/>
                </a:lnTo>
                <a:lnTo>
                  <a:pt x="30060" y="11049"/>
                </a:lnTo>
                <a:lnTo>
                  <a:pt x="30060" y="6057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6314675" y="10287755"/>
            <a:ext cx="51435" cy="62865"/>
          </a:xfrm>
          <a:custGeom>
            <a:avLst/>
            <a:gdLst/>
            <a:ahLst/>
            <a:cxnLst/>
            <a:rect l="l" t="t" r="r" b="b"/>
            <a:pathLst>
              <a:path w="51434" h="62865">
                <a:moveTo>
                  <a:pt x="17856" y="52108"/>
                </a:moveTo>
                <a:lnTo>
                  <a:pt x="16687" y="49834"/>
                </a:lnTo>
                <a:lnTo>
                  <a:pt x="13665" y="46786"/>
                </a:lnTo>
                <a:lnTo>
                  <a:pt x="11379" y="45656"/>
                </a:lnTo>
                <a:lnTo>
                  <a:pt x="6426" y="45656"/>
                </a:lnTo>
                <a:lnTo>
                  <a:pt x="4152" y="46786"/>
                </a:lnTo>
                <a:lnTo>
                  <a:pt x="1117" y="49834"/>
                </a:lnTo>
                <a:lnTo>
                  <a:pt x="0" y="52108"/>
                </a:lnTo>
                <a:lnTo>
                  <a:pt x="0" y="56692"/>
                </a:lnTo>
                <a:lnTo>
                  <a:pt x="1117" y="58966"/>
                </a:lnTo>
                <a:lnTo>
                  <a:pt x="3594" y="61455"/>
                </a:lnTo>
                <a:lnTo>
                  <a:pt x="4876" y="62001"/>
                </a:lnTo>
                <a:lnTo>
                  <a:pt x="6248" y="62369"/>
                </a:lnTo>
                <a:lnTo>
                  <a:pt x="7061" y="62623"/>
                </a:lnTo>
                <a:lnTo>
                  <a:pt x="7848" y="62776"/>
                </a:lnTo>
                <a:lnTo>
                  <a:pt x="8699" y="62776"/>
                </a:lnTo>
                <a:lnTo>
                  <a:pt x="9626" y="62776"/>
                </a:lnTo>
                <a:lnTo>
                  <a:pt x="10426" y="62623"/>
                </a:lnTo>
                <a:lnTo>
                  <a:pt x="11264" y="62382"/>
                </a:lnTo>
                <a:lnTo>
                  <a:pt x="12801" y="62039"/>
                </a:lnTo>
                <a:lnTo>
                  <a:pt x="14185" y="61468"/>
                </a:lnTo>
                <a:lnTo>
                  <a:pt x="16687" y="58966"/>
                </a:lnTo>
                <a:lnTo>
                  <a:pt x="17856" y="56692"/>
                </a:lnTo>
                <a:lnTo>
                  <a:pt x="17856" y="52108"/>
                </a:lnTo>
                <a:close/>
              </a:path>
              <a:path w="51434" h="62865">
                <a:moveTo>
                  <a:pt x="51308" y="6464"/>
                </a:moveTo>
                <a:lnTo>
                  <a:pt x="50152" y="4203"/>
                </a:lnTo>
                <a:lnTo>
                  <a:pt x="47129" y="1155"/>
                </a:lnTo>
                <a:lnTo>
                  <a:pt x="44856" y="0"/>
                </a:lnTo>
                <a:lnTo>
                  <a:pt x="39916" y="0"/>
                </a:lnTo>
                <a:lnTo>
                  <a:pt x="37617" y="1155"/>
                </a:lnTo>
                <a:lnTo>
                  <a:pt x="34582" y="4203"/>
                </a:lnTo>
                <a:lnTo>
                  <a:pt x="33426" y="6464"/>
                </a:lnTo>
                <a:lnTo>
                  <a:pt x="33426" y="11049"/>
                </a:lnTo>
                <a:lnTo>
                  <a:pt x="41338" y="17132"/>
                </a:lnTo>
                <a:lnTo>
                  <a:pt x="43053" y="17132"/>
                </a:lnTo>
                <a:lnTo>
                  <a:pt x="43942" y="16967"/>
                </a:lnTo>
                <a:lnTo>
                  <a:pt x="44729" y="16738"/>
                </a:lnTo>
                <a:lnTo>
                  <a:pt x="46278" y="16370"/>
                </a:lnTo>
                <a:lnTo>
                  <a:pt x="47650" y="15836"/>
                </a:lnTo>
                <a:lnTo>
                  <a:pt x="50152" y="13347"/>
                </a:lnTo>
                <a:lnTo>
                  <a:pt x="51308" y="11049"/>
                </a:lnTo>
                <a:lnTo>
                  <a:pt x="51308" y="6464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6413522" y="10494705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5" h="17779">
                <a:moveTo>
                  <a:pt x="9130" y="0"/>
                </a:moveTo>
                <a:lnTo>
                  <a:pt x="6481" y="0"/>
                </a:lnTo>
                <a:lnTo>
                  <a:pt x="4219" y="1109"/>
                </a:lnTo>
                <a:lnTo>
                  <a:pt x="1162" y="4177"/>
                </a:lnTo>
                <a:lnTo>
                  <a:pt x="0" y="6460"/>
                </a:lnTo>
                <a:lnTo>
                  <a:pt x="0" y="11025"/>
                </a:lnTo>
                <a:lnTo>
                  <a:pt x="1162" y="13277"/>
                </a:lnTo>
                <a:lnTo>
                  <a:pt x="2680" y="14837"/>
                </a:lnTo>
                <a:lnTo>
                  <a:pt x="4219" y="16345"/>
                </a:lnTo>
                <a:lnTo>
                  <a:pt x="6481" y="17517"/>
                </a:lnTo>
                <a:lnTo>
                  <a:pt x="11434" y="17517"/>
                </a:lnTo>
                <a:lnTo>
                  <a:pt x="13716" y="16345"/>
                </a:lnTo>
                <a:lnTo>
                  <a:pt x="16763" y="13277"/>
                </a:lnTo>
                <a:lnTo>
                  <a:pt x="17894" y="11025"/>
                </a:lnTo>
                <a:lnTo>
                  <a:pt x="17894" y="6460"/>
                </a:lnTo>
                <a:lnTo>
                  <a:pt x="16763" y="4177"/>
                </a:lnTo>
                <a:lnTo>
                  <a:pt x="15235" y="2670"/>
                </a:lnTo>
                <a:lnTo>
                  <a:pt x="13716" y="1109"/>
                </a:lnTo>
                <a:lnTo>
                  <a:pt x="11434" y="376"/>
                </a:lnTo>
                <a:lnTo>
                  <a:pt x="9130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367901" y="10730989"/>
            <a:ext cx="18415" cy="17145"/>
          </a:xfrm>
          <a:custGeom>
            <a:avLst/>
            <a:gdLst/>
            <a:ahLst/>
            <a:cxnLst/>
            <a:rect l="l" t="t" r="r" b="b"/>
            <a:pathLst>
              <a:path w="18415" h="17145">
                <a:moveTo>
                  <a:pt x="9455" y="0"/>
                </a:moveTo>
                <a:lnTo>
                  <a:pt x="7067" y="104"/>
                </a:lnTo>
                <a:lnTo>
                  <a:pt x="6293" y="356"/>
                </a:lnTo>
                <a:lnTo>
                  <a:pt x="4900" y="712"/>
                </a:lnTo>
                <a:lnTo>
                  <a:pt x="3601" y="1266"/>
                </a:lnTo>
                <a:lnTo>
                  <a:pt x="1141" y="3738"/>
                </a:lnTo>
                <a:lnTo>
                  <a:pt x="0" y="6020"/>
                </a:lnTo>
                <a:lnTo>
                  <a:pt x="0" y="10575"/>
                </a:lnTo>
                <a:lnTo>
                  <a:pt x="1141" y="12847"/>
                </a:lnTo>
                <a:lnTo>
                  <a:pt x="4188" y="15915"/>
                </a:lnTo>
                <a:lnTo>
                  <a:pt x="6450" y="17078"/>
                </a:lnTo>
                <a:lnTo>
                  <a:pt x="11392" y="17078"/>
                </a:lnTo>
                <a:lnTo>
                  <a:pt x="13695" y="15915"/>
                </a:lnTo>
                <a:lnTo>
                  <a:pt x="16732" y="12847"/>
                </a:lnTo>
                <a:lnTo>
                  <a:pt x="17873" y="10575"/>
                </a:lnTo>
                <a:lnTo>
                  <a:pt x="17873" y="6020"/>
                </a:lnTo>
                <a:lnTo>
                  <a:pt x="16732" y="3738"/>
                </a:lnTo>
                <a:lnTo>
                  <a:pt x="14135" y="1130"/>
                </a:lnTo>
                <a:lnTo>
                  <a:pt x="12669" y="617"/>
                </a:lnTo>
                <a:lnTo>
                  <a:pt x="11099" y="272"/>
                </a:lnTo>
                <a:lnTo>
                  <a:pt x="10638" y="146"/>
                </a:lnTo>
                <a:lnTo>
                  <a:pt x="10114" y="52"/>
                </a:lnTo>
                <a:lnTo>
                  <a:pt x="9455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122932" y="10895258"/>
            <a:ext cx="16510" cy="15240"/>
          </a:xfrm>
          <a:custGeom>
            <a:avLst/>
            <a:gdLst/>
            <a:ahLst/>
            <a:cxnLst/>
            <a:rect l="l" t="t" r="r" b="b"/>
            <a:pathLst>
              <a:path w="16509" h="15240">
                <a:moveTo>
                  <a:pt x="10271" y="0"/>
                </a:moveTo>
                <a:lnTo>
                  <a:pt x="7968" y="0"/>
                </a:lnTo>
                <a:lnTo>
                  <a:pt x="5685" y="0"/>
                </a:lnTo>
                <a:lnTo>
                  <a:pt x="3800" y="764"/>
                </a:lnTo>
                <a:lnTo>
                  <a:pt x="2272" y="2272"/>
                </a:lnTo>
                <a:lnTo>
                  <a:pt x="1130" y="3800"/>
                </a:lnTo>
                <a:lnTo>
                  <a:pt x="0" y="5717"/>
                </a:lnTo>
                <a:lnTo>
                  <a:pt x="0" y="9905"/>
                </a:lnTo>
                <a:lnTo>
                  <a:pt x="5779" y="14837"/>
                </a:lnTo>
                <a:lnTo>
                  <a:pt x="6460" y="15057"/>
                </a:lnTo>
                <a:lnTo>
                  <a:pt x="7203" y="15193"/>
                </a:lnTo>
                <a:lnTo>
                  <a:pt x="8847" y="15193"/>
                </a:lnTo>
                <a:lnTo>
                  <a:pt x="12743" y="13559"/>
                </a:lnTo>
                <a:lnTo>
                  <a:pt x="13266" y="13371"/>
                </a:lnTo>
                <a:lnTo>
                  <a:pt x="13664" y="12910"/>
                </a:lnTo>
                <a:lnTo>
                  <a:pt x="15214" y="11790"/>
                </a:lnTo>
                <a:lnTo>
                  <a:pt x="15947" y="9905"/>
                </a:lnTo>
                <a:lnTo>
                  <a:pt x="15947" y="5717"/>
                </a:lnTo>
                <a:lnTo>
                  <a:pt x="15214" y="3800"/>
                </a:lnTo>
                <a:lnTo>
                  <a:pt x="12156" y="764"/>
                </a:lnTo>
                <a:lnTo>
                  <a:pt x="10271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856641" y="10896763"/>
            <a:ext cx="17780" cy="17145"/>
          </a:xfrm>
          <a:custGeom>
            <a:avLst/>
            <a:gdLst/>
            <a:ahLst/>
            <a:cxnLst/>
            <a:rect l="l" t="t" r="r" b="b"/>
            <a:pathLst>
              <a:path w="17780" h="17145">
                <a:moveTo>
                  <a:pt x="11036" y="0"/>
                </a:moveTo>
                <a:lnTo>
                  <a:pt x="6481" y="0"/>
                </a:lnTo>
                <a:lnTo>
                  <a:pt x="4177" y="764"/>
                </a:lnTo>
                <a:lnTo>
                  <a:pt x="1141" y="3821"/>
                </a:lnTo>
                <a:lnTo>
                  <a:pt x="0" y="6083"/>
                </a:lnTo>
                <a:lnTo>
                  <a:pt x="0" y="10669"/>
                </a:lnTo>
                <a:lnTo>
                  <a:pt x="1141" y="12962"/>
                </a:lnTo>
                <a:lnTo>
                  <a:pt x="2649" y="14449"/>
                </a:lnTo>
                <a:lnTo>
                  <a:pt x="4177" y="16009"/>
                </a:lnTo>
                <a:lnTo>
                  <a:pt x="6481" y="17140"/>
                </a:lnTo>
                <a:lnTo>
                  <a:pt x="11036" y="17140"/>
                </a:lnTo>
                <a:lnTo>
                  <a:pt x="13329" y="16009"/>
                </a:lnTo>
                <a:lnTo>
                  <a:pt x="14837" y="14449"/>
                </a:lnTo>
                <a:lnTo>
                  <a:pt x="16355" y="12962"/>
                </a:lnTo>
                <a:lnTo>
                  <a:pt x="17496" y="10669"/>
                </a:lnTo>
                <a:lnTo>
                  <a:pt x="17496" y="8397"/>
                </a:lnTo>
                <a:lnTo>
                  <a:pt x="17496" y="6083"/>
                </a:lnTo>
                <a:lnTo>
                  <a:pt x="16355" y="3821"/>
                </a:lnTo>
                <a:lnTo>
                  <a:pt x="13329" y="764"/>
                </a:lnTo>
                <a:lnTo>
                  <a:pt x="11036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09110" y="10086140"/>
            <a:ext cx="128572" cy="6580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5569803" y="10173724"/>
            <a:ext cx="163195" cy="335280"/>
            <a:chOff x="15569803" y="10173724"/>
            <a:chExt cx="163195" cy="335280"/>
          </a:xfrm>
        </p:grpSpPr>
        <p:sp>
          <p:nvSpPr>
            <p:cNvPr id="10" name="object 10"/>
            <p:cNvSpPr/>
            <p:nvPr/>
          </p:nvSpPr>
          <p:spPr>
            <a:xfrm>
              <a:off x="15569803" y="10345595"/>
              <a:ext cx="50800" cy="163195"/>
            </a:xfrm>
            <a:custGeom>
              <a:avLst/>
              <a:gdLst/>
              <a:ahLst/>
              <a:cxnLst/>
              <a:rect l="l" t="t" r="r" b="b"/>
              <a:pathLst>
                <a:path w="50800" h="163195">
                  <a:moveTo>
                    <a:pt x="5361" y="99263"/>
                  </a:moveTo>
                  <a:lnTo>
                    <a:pt x="1967" y="101115"/>
                  </a:lnTo>
                  <a:lnTo>
                    <a:pt x="1905" y="101546"/>
                  </a:lnTo>
                  <a:lnTo>
                    <a:pt x="387" y="104206"/>
                  </a:lnTo>
                  <a:lnTo>
                    <a:pt x="22554" y="132613"/>
                  </a:lnTo>
                  <a:lnTo>
                    <a:pt x="22448" y="146526"/>
                  </a:lnTo>
                  <a:lnTo>
                    <a:pt x="22183" y="152748"/>
                  </a:lnTo>
                  <a:lnTo>
                    <a:pt x="21706" y="158968"/>
                  </a:lnTo>
                  <a:lnTo>
                    <a:pt x="21706" y="160874"/>
                  </a:lnTo>
                  <a:lnTo>
                    <a:pt x="22826" y="162382"/>
                  </a:lnTo>
                  <a:lnTo>
                    <a:pt x="24753" y="162790"/>
                  </a:lnTo>
                  <a:lnTo>
                    <a:pt x="26648" y="162790"/>
                  </a:lnTo>
                  <a:lnTo>
                    <a:pt x="29402" y="132362"/>
                  </a:lnTo>
                  <a:lnTo>
                    <a:pt x="35611" y="127671"/>
                  </a:lnTo>
                  <a:lnTo>
                    <a:pt x="37952" y="123252"/>
                  </a:lnTo>
                  <a:lnTo>
                    <a:pt x="29161" y="123252"/>
                  </a:lnTo>
                  <a:lnTo>
                    <a:pt x="29152" y="123022"/>
                  </a:lnTo>
                  <a:lnTo>
                    <a:pt x="22302" y="123022"/>
                  </a:lnTo>
                  <a:lnTo>
                    <a:pt x="19755" y="120300"/>
                  </a:lnTo>
                  <a:lnTo>
                    <a:pt x="17172" y="117294"/>
                  </a:lnTo>
                  <a:lnTo>
                    <a:pt x="14858" y="114111"/>
                  </a:lnTo>
                  <a:lnTo>
                    <a:pt x="11025" y="109148"/>
                  </a:lnTo>
                  <a:lnTo>
                    <a:pt x="8387" y="101546"/>
                  </a:lnTo>
                  <a:lnTo>
                    <a:pt x="6858" y="100415"/>
                  </a:lnTo>
                  <a:lnTo>
                    <a:pt x="5361" y="99263"/>
                  </a:lnTo>
                  <a:close/>
                </a:path>
                <a:path w="50800" h="163195">
                  <a:moveTo>
                    <a:pt x="46794" y="96216"/>
                  </a:moveTo>
                  <a:lnTo>
                    <a:pt x="44532" y="96593"/>
                  </a:lnTo>
                  <a:lnTo>
                    <a:pt x="43736" y="98122"/>
                  </a:lnTo>
                  <a:lnTo>
                    <a:pt x="41087" y="101546"/>
                  </a:lnTo>
                  <a:lnTo>
                    <a:pt x="29161" y="123252"/>
                  </a:lnTo>
                  <a:lnTo>
                    <a:pt x="37952" y="123252"/>
                  </a:lnTo>
                  <a:lnTo>
                    <a:pt x="39517" y="120300"/>
                  </a:lnTo>
                  <a:lnTo>
                    <a:pt x="47213" y="104907"/>
                  </a:lnTo>
                  <a:lnTo>
                    <a:pt x="49077" y="101944"/>
                  </a:lnTo>
                  <a:lnTo>
                    <a:pt x="50239" y="100415"/>
                  </a:lnTo>
                  <a:lnTo>
                    <a:pt x="49830" y="98122"/>
                  </a:lnTo>
                  <a:lnTo>
                    <a:pt x="48323" y="96981"/>
                  </a:lnTo>
                  <a:lnTo>
                    <a:pt x="46794" y="96216"/>
                  </a:lnTo>
                  <a:close/>
                </a:path>
                <a:path w="50800" h="163195">
                  <a:moveTo>
                    <a:pt x="4586" y="65799"/>
                  </a:moveTo>
                  <a:lnTo>
                    <a:pt x="2691" y="66542"/>
                  </a:lnTo>
                  <a:lnTo>
                    <a:pt x="1172" y="66929"/>
                  </a:lnTo>
                  <a:lnTo>
                    <a:pt x="0" y="69202"/>
                  </a:lnTo>
                  <a:lnTo>
                    <a:pt x="20868" y="93578"/>
                  </a:lnTo>
                  <a:lnTo>
                    <a:pt x="21707" y="108551"/>
                  </a:lnTo>
                  <a:lnTo>
                    <a:pt x="22098" y="117294"/>
                  </a:lnTo>
                  <a:lnTo>
                    <a:pt x="22302" y="123022"/>
                  </a:lnTo>
                  <a:lnTo>
                    <a:pt x="29152" y="123022"/>
                  </a:lnTo>
                  <a:lnTo>
                    <a:pt x="28663" y="111054"/>
                  </a:lnTo>
                  <a:lnTo>
                    <a:pt x="27831" y="95033"/>
                  </a:lnTo>
                  <a:lnTo>
                    <a:pt x="33632" y="91798"/>
                  </a:lnTo>
                  <a:lnTo>
                    <a:pt x="36323" y="87075"/>
                  </a:lnTo>
                  <a:lnTo>
                    <a:pt x="27339" y="87075"/>
                  </a:lnTo>
                  <a:lnTo>
                    <a:pt x="27175" y="84500"/>
                  </a:lnTo>
                  <a:lnTo>
                    <a:pt x="20355" y="84500"/>
                  </a:lnTo>
                  <a:lnTo>
                    <a:pt x="15004" y="79830"/>
                  </a:lnTo>
                  <a:lnTo>
                    <a:pt x="7256" y="68050"/>
                  </a:lnTo>
                  <a:lnTo>
                    <a:pt x="6481" y="66542"/>
                  </a:lnTo>
                  <a:lnTo>
                    <a:pt x="4586" y="65799"/>
                  </a:lnTo>
                  <a:close/>
                </a:path>
                <a:path w="50800" h="163195">
                  <a:moveTo>
                    <a:pt x="43736" y="65799"/>
                  </a:moveTo>
                  <a:lnTo>
                    <a:pt x="41873" y="65799"/>
                  </a:lnTo>
                  <a:lnTo>
                    <a:pt x="40710" y="67317"/>
                  </a:lnTo>
                  <a:lnTo>
                    <a:pt x="38061" y="70374"/>
                  </a:lnTo>
                  <a:lnTo>
                    <a:pt x="34035" y="77578"/>
                  </a:lnTo>
                  <a:lnTo>
                    <a:pt x="30072" y="84520"/>
                  </a:lnTo>
                  <a:lnTo>
                    <a:pt x="27339" y="87075"/>
                  </a:lnTo>
                  <a:lnTo>
                    <a:pt x="36323" y="87075"/>
                  </a:lnTo>
                  <a:lnTo>
                    <a:pt x="39946" y="80646"/>
                  </a:lnTo>
                  <a:lnTo>
                    <a:pt x="41873" y="77578"/>
                  </a:lnTo>
                  <a:lnTo>
                    <a:pt x="43401" y="74165"/>
                  </a:lnTo>
                  <a:lnTo>
                    <a:pt x="45663" y="71495"/>
                  </a:lnTo>
                  <a:lnTo>
                    <a:pt x="46794" y="70374"/>
                  </a:lnTo>
                  <a:lnTo>
                    <a:pt x="46794" y="68050"/>
                  </a:lnTo>
                  <a:lnTo>
                    <a:pt x="43736" y="65799"/>
                  </a:lnTo>
                  <a:close/>
                </a:path>
                <a:path w="50800" h="163195">
                  <a:moveTo>
                    <a:pt x="9538" y="35747"/>
                  </a:moveTo>
                  <a:lnTo>
                    <a:pt x="7654" y="36480"/>
                  </a:lnTo>
                  <a:lnTo>
                    <a:pt x="6073" y="37663"/>
                  </a:lnTo>
                  <a:lnTo>
                    <a:pt x="5361" y="39548"/>
                  </a:lnTo>
                  <a:lnTo>
                    <a:pt x="6073" y="41066"/>
                  </a:lnTo>
                  <a:lnTo>
                    <a:pt x="6858" y="42250"/>
                  </a:lnTo>
                  <a:lnTo>
                    <a:pt x="15831" y="56563"/>
                  </a:lnTo>
                  <a:lnTo>
                    <a:pt x="19140" y="60134"/>
                  </a:lnTo>
                  <a:lnTo>
                    <a:pt x="20145" y="80646"/>
                  </a:lnTo>
                  <a:lnTo>
                    <a:pt x="20355" y="84500"/>
                  </a:lnTo>
                  <a:lnTo>
                    <a:pt x="27175" y="84500"/>
                  </a:lnTo>
                  <a:lnTo>
                    <a:pt x="26373" y="71495"/>
                  </a:lnTo>
                  <a:lnTo>
                    <a:pt x="25946" y="62689"/>
                  </a:lnTo>
                  <a:lnTo>
                    <a:pt x="30066" y="57580"/>
                  </a:lnTo>
                  <a:lnTo>
                    <a:pt x="32381" y="53202"/>
                  </a:lnTo>
                  <a:lnTo>
                    <a:pt x="25569" y="53202"/>
                  </a:lnTo>
                  <a:lnTo>
                    <a:pt x="25470" y="49035"/>
                  </a:lnTo>
                  <a:lnTo>
                    <a:pt x="18721" y="49035"/>
                  </a:lnTo>
                  <a:lnTo>
                    <a:pt x="17643" y="47422"/>
                  </a:lnTo>
                  <a:lnTo>
                    <a:pt x="12962" y="39171"/>
                  </a:lnTo>
                  <a:lnTo>
                    <a:pt x="12177" y="38009"/>
                  </a:lnTo>
                  <a:lnTo>
                    <a:pt x="11434" y="36480"/>
                  </a:lnTo>
                  <a:lnTo>
                    <a:pt x="9538" y="35747"/>
                  </a:lnTo>
                  <a:close/>
                </a:path>
                <a:path w="50800" h="163195">
                  <a:moveTo>
                    <a:pt x="36909" y="33831"/>
                  </a:moveTo>
                  <a:lnTo>
                    <a:pt x="34616" y="34218"/>
                  </a:lnTo>
                  <a:lnTo>
                    <a:pt x="33496" y="35747"/>
                  </a:lnTo>
                  <a:lnTo>
                    <a:pt x="30836" y="39171"/>
                  </a:lnTo>
                  <a:lnTo>
                    <a:pt x="26826" y="51066"/>
                  </a:lnTo>
                  <a:lnTo>
                    <a:pt x="25569" y="53202"/>
                  </a:lnTo>
                  <a:lnTo>
                    <a:pt x="32381" y="53202"/>
                  </a:lnTo>
                  <a:lnTo>
                    <a:pt x="33781" y="50553"/>
                  </a:lnTo>
                  <a:lnTo>
                    <a:pt x="36801" y="43809"/>
                  </a:lnTo>
                  <a:lnTo>
                    <a:pt x="38836" y="39548"/>
                  </a:lnTo>
                  <a:lnTo>
                    <a:pt x="39946" y="38009"/>
                  </a:lnTo>
                  <a:lnTo>
                    <a:pt x="39579" y="36166"/>
                  </a:lnTo>
                  <a:lnTo>
                    <a:pt x="38428" y="34972"/>
                  </a:lnTo>
                  <a:lnTo>
                    <a:pt x="36909" y="33831"/>
                  </a:lnTo>
                  <a:close/>
                </a:path>
                <a:path w="50800" h="163195">
                  <a:moveTo>
                    <a:pt x="21706" y="0"/>
                  </a:moveTo>
                  <a:lnTo>
                    <a:pt x="20177" y="1507"/>
                  </a:lnTo>
                  <a:lnTo>
                    <a:pt x="19789" y="3423"/>
                  </a:lnTo>
                  <a:lnTo>
                    <a:pt x="18950" y="14395"/>
                  </a:lnTo>
                  <a:lnTo>
                    <a:pt x="18545" y="25699"/>
                  </a:lnTo>
                  <a:lnTo>
                    <a:pt x="18621" y="43809"/>
                  </a:lnTo>
                  <a:lnTo>
                    <a:pt x="18721" y="49035"/>
                  </a:lnTo>
                  <a:lnTo>
                    <a:pt x="25470" y="49035"/>
                  </a:lnTo>
                  <a:lnTo>
                    <a:pt x="25345" y="43809"/>
                  </a:lnTo>
                  <a:lnTo>
                    <a:pt x="25370" y="25699"/>
                  </a:lnTo>
                  <a:lnTo>
                    <a:pt x="25721" y="15854"/>
                  </a:lnTo>
                  <a:lnTo>
                    <a:pt x="26648" y="4177"/>
                  </a:lnTo>
                  <a:lnTo>
                    <a:pt x="27035" y="2272"/>
                  </a:lnTo>
                  <a:lnTo>
                    <a:pt x="25496" y="366"/>
                  </a:lnTo>
                  <a:lnTo>
                    <a:pt x="23601" y="366"/>
                  </a:lnTo>
                  <a:lnTo>
                    <a:pt x="21706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652744" y="10173724"/>
              <a:ext cx="80259" cy="134959"/>
            </a:xfrm>
            <a:prstGeom prst="rect">
              <a:avLst/>
            </a:prstGeom>
          </p:spPr>
        </p:pic>
      </p:grpSp>
      <p:sp>
        <p:nvSpPr>
          <p:cNvPr id="12" name="object 12"/>
          <p:cNvSpPr/>
          <p:nvPr/>
        </p:nvSpPr>
        <p:spPr>
          <a:xfrm>
            <a:off x="16053683" y="10080835"/>
            <a:ext cx="129539" cy="67310"/>
          </a:xfrm>
          <a:custGeom>
            <a:avLst/>
            <a:gdLst/>
            <a:ahLst/>
            <a:cxnLst/>
            <a:rect l="l" t="t" r="r" b="b"/>
            <a:pathLst>
              <a:path w="129540" h="67309">
                <a:moveTo>
                  <a:pt x="4177" y="0"/>
                </a:moveTo>
                <a:lnTo>
                  <a:pt x="1916" y="376"/>
                </a:lnTo>
                <a:lnTo>
                  <a:pt x="1130" y="1905"/>
                </a:lnTo>
                <a:lnTo>
                  <a:pt x="0" y="3413"/>
                </a:lnTo>
                <a:lnTo>
                  <a:pt x="774" y="5675"/>
                </a:lnTo>
                <a:lnTo>
                  <a:pt x="33150" y="24575"/>
                </a:lnTo>
                <a:lnTo>
                  <a:pt x="25496" y="28543"/>
                </a:lnTo>
                <a:lnTo>
                  <a:pt x="18638" y="28543"/>
                </a:lnTo>
                <a:lnTo>
                  <a:pt x="17130" y="30428"/>
                </a:lnTo>
                <a:lnTo>
                  <a:pt x="17130" y="33831"/>
                </a:lnTo>
                <a:lnTo>
                  <a:pt x="18638" y="35349"/>
                </a:lnTo>
                <a:lnTo>
                  <a:pt x="27025" y="34972"/>
                </a:lnTo>
                <a:lnTo>
                  <a:pt x="30805" y="33485"/>
                </a:lnTo>
                <a:lnTo>
                  <a:pt x="35004" y="31182"/>
                </a:lnTo>
                <a:lnTo>
                  <a:pt x="40595" y="28648"/>
                </a:lnTo>
                <a:lnTo>
                  <a:pt x="55443" y="36637"/>
                </a:lnTo>
                <a:lnTo>
                  <a:pt x="66029" y="41862"/>
                </a:lnTo>
                <a:lnTo>
                  <a:pt x="61861" y="43391"/>
                </a:lnTo>
                <a:lnTo>
                  <a:pt x="46406" y="46794"/>
                </a:lnTo>
                <a:lnTo>
                  <a:pt x="45276" y="48302"/>
                </a:lnTo>
                <a:lnTo>
                  <a:pt x="46019" y="52082"/>
                </a:lnTo>
                <a:lnTo>
                  <a:pt x="47537" y="53233"/>
                </a:lnTo>
                <a:lnTo>
                  <a:pt x="54019" y="51726"/>
                </a:lnTo>
                <a:lnTo>
                  <a:pt x="67589" y="48951"/>
                </a:lnTo>
                <a:lnTo>
                  <a:pt x="73966" y="45642"/>
                </a:lnTo>
                <a:lnTo>
                  <a:pt x="85756" y="51076"/>
                </a:lnTo>
                <a:lnTo>
                  <a:pt x="91672" y="53621"/>
                </a:lnTo>
                <a:lnTo>
                  <a:pt x="84081" y="55883"/>
                </a:lnTo>
                <a:lnTo>
                  <a:pt x="72636" y="57788"/>
                </a:lnTo>
                <a:lnTo>
                  <a:pt x="71526" y="59307"/>
                </a:lnTo>
                <a:lnTo>
                  <a:pt x="71526" y="61233"/>
                </a:lnTo>
                <a:lnTo>
                  <a:pt x="71893" y="63160"/>
                </a:lnTo>
                <a:lnTo>
                  <a:pt x="73809" y="64280"/>
                </a:lnTo>
                <a:lnTo>
                  <a:pt x="75338" y="64280"/>
                </a:lnTo>
                <a:lnTo>
                  <a:pt x="80646" y="63495"/>
                </a:lnTo>
                <a:lnTo>
                  <a:pt x="85589" y="62385"/>
                </a:lnTo>
                <a:lnTo>
                  <a:pt x="90520" y="60835"/>
                </a:lnTo>
                <a:lnTo>
                  <a:pt x="94070" y="60050"/>
                </a:lnTo>
                <a:lnTo>
                  <a:pt x="101316" y="57547"/>
                </a:lnTo>
                <a:lnTo>
                  <a:pt x="116352" y="63516"/>
                </a:lnTo>
                <a:lnTo>
                  <a:pt x="125922" y="66919"/>
                </a:lnTo>
                <a:lnTo>
                  <a:pt x="127818" y="65809"/>
                </a:lnTo>
                <a:lnTo>
                  <a:pt x="128205" y="64280"/>
                </a:lnTo>
                <a:lnTo>
                  <a:pt x="128959" y="62385"/>
                </a:lnTo>
                <a:lnTo>
                  <a:pt x="127818" y="60469"/>
                </a:lnTo>
                <a:lnTo>
                  <a:pt x="126299" y="59725"/>
                </a:lnTo>
                <a:lnTo>
                  <a:pt x="120488" y="57778"/>
                </a:lnTo>
                <a:lnTo>
                  <a:pt x="108980" y="53328"/>
                </a:lnTo>
                <a:lnTo>
                  <a:pt x="108049" y="52082"/>
                </a:lnTo>
                <a:lnTo>
                  <a:pt x="106907" y="47171"/>
                </a:lnTo>
                <a:lnTo>
                  <a:pt x="105347" y="42229"/>
                </a:lnTo>
                <a:lnTo>
                  <a:pt x="101557" y="31936"/>
                </a:lnTo>
                <a:lnTo>
                  <a:pt x="99305" y="26606"/>
                </a:lnTo>
                <a:lnTo>
                  <a:pt x="95494" y="19779"/>
                </a:lnTo>
                <a:lnTo>
                  <a:pt x="93232" y="19392"/>
                </a:lnTo>
                <a:lnTo>
                  <a:pt x="90164" y="20899"/>
                </a:lnTo>
                <a:lnTo>
                  <a:pt x="89410" y="23182"/>
                </a:lnTo>
                <a:lnTo>
                  <a:pt x="90520" y="24711"/>
                </a:lnTo>
                <a:lnTo>
                  <a:pt x="93232" y="29664"/>
                </a:lnTo>
                <a:lnTo>
                  <a:pt x="95494" y="34595"/>
                </a:lnTo>
                <a:lnTo>
                  <a:pt x="98510" y="42899"/>
                </a:lnTo>
                <a:lnTo>
                  <a:pt x="100342" y="49904"/>
                </a:lnTo>
                <a:lnTo>
                  <a:pt x="92960" y="46867"/>
                </a:lnTo>
                <a:lnTo>
                  <a:pt x="78238" y="40145"/>
                </a:lnTo>
                <a:lnTo>
                  <a:pt x="77557" y="35915"/>
                </a:lnTo>
                <a:lnTo>
                  <a:pt x="77128" y="31653"/>
                </a:lnTo>
                <a:lnTo>
                  <a:pt x="75694" y="27391"/>
                </a:lnTo>
                <a:lnTo>
                  <a:pt x="74573" y="22826"/>
                </a:lnTo>
                <a:lnTo>
                  <a:pt x="72636" y="18271"/>
                </a:lnTo>
                <a:lnTo>
                  <a:pt x="68469" y="12177"/>
                </a:lnTo>
                <a:lnTo>
                  <a:pt x="66207" y="11779"/>
                </a:lnTo>
                <a:lnTo>
                  <a:pt x="63149" y="14041"/>
                </a:lnTo>
                <a:lnTo>
                  <a:pt x="63149" y="16345"/>
                </a:lnTo>
                <a:lnTo>
                  <a:pt x="63914" y="17852"/>
                </a:lnTo>
                <a:lnTo>
                  <a:pt x="66563" y="21308"/>
                </a:lnTo>
                <a:lnTo>
                  <a:pt x="68123" y="25098"/>
                </a:lnTo>
                <a:lnTo>
                  <a:pt x="69914" y="31716"/>
                </a:lnTo>
                <a:lnTo>
                  <a:pt x="70804" y="36574"/>
                </a:lnTo>
                <a:lnTo>
                  <a:pt x="59244" y="30920"/>
                </a:lnTo>
                <a:lnTo>
                  <a:pt x="46061" y="23810"/>
                </a:lnTo>
                <a:lnTo>
                  <a:pt x="46061" y="21611"/>
                </a:lnTo>
                <a:lnTo>
                  <a:pt x="46406" y="20125"/>
                </a:lnTo>
                <a:lnTo>
                  <a:pt x="46406" y="18271"/>
                </a:lnTo>
                <a:lnTo>
                  <a:pt x="47935" y="11057"/>
                </a:lnTo>
                <a:lnTo>
                  <a:pt x="44113" y="4554"/>
                </a:lnTo>
                <a:lnTo>
                  <a:pt x="42239" y="4167"/>
                </a:lnTo>
                <a:lnTo>
                  <a:pt x="40312" y="4942"/>
                </a:lnTo>
                <a:lnTo>
                  <a:pt x="38815" y="6062"/>
                </a:lnTo>
                <a:lnTo>
                  <a:pt x="38417" y="7989"/>
                </a:lnTo>
                <a:lnTo>
                  <a:pt x="41056" y="12502"/>
                </a:lnTo>
                <a:lnTo>
                  <a:pt x="40312" y="14439"/>
                </a:lnTo>
                <a:lnTo>
                  <a:pt x="39538" y="20229"/>
                </a:lnTo>
                <a:lnTo>
                  <a:pt x="5706" y="753"/>
                </a:lnTo>
                <a:lnTo>
                  <a:pt x="4177" y="0"/>
                </a:lnTo>
                <a:close/>
              </a:path>
            </a:pathLst>
          </a:custGeom>
          <a:solidFill>
            <a:srgbClr val="21397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16249603" y="10174002"/>
            <a:ext cx="168275" cy="295910"/>
            <a:chOff x="16249603" y="10174002"/>
            <a:chExt cx="168275" cy="295910"/>
          </a:xfrm>
        </p:grpSpPr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249603" y="10174002"/>
              <a:ext cx="79118" cy="12102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16359543" y="10325014"/>
              <a:ext cx="57785" cy="144780"/>
            </a:xfrm>
            <a:custGeom>
              <a:avLst/>
              <a:gdLst/>
              <a:ahLst/>
              <a:cxnLst/>
              <a:rect l="l" t="t" r="r" b="b"/>
              <a:pathLst>
                <a:path w="57784" h="144779">
                  <a:moveTo>
                    <a:pt x="26993" y="0"/>
                  </a:moveTo>
                  <a:lnTo>
                    <a:pt x="23203" y="0"/>
                  </a:lnTo>
                  <a:lnTo>
                    <a:pt x="22051" y="1549"/>
                  </a:lnTo>
                  <a:lnTo>
                    <a:pt x="23747" y="44763"/>
                  </a:lnTo>
                  <a:lnTo>
                    <a:pt x="14083" y="38061"/>
                  </a:lnTo>
                  <a:lnTo>
                    <a:pt x="9497" y="33119"/>
                  </a:lnTo>
                  <a:lnTo>
                    <a:pt x="8366" y="31611"/>
                  </a:lnTo>
                  <a:lnTo>
                    <a:pt x="6052" y="31611"/>
                  </a:lnTo>
                  <a:lnTo>
                    <a:pt x="4533" y="32752"/>
                  </a:lnTo>
                  <a:lnTo>
                    <a:pt x="3403" y="34271"/>
                  </a:lnTo>
                  <a:lnTo>
                    <a:pt x="3403" y="36166"/>
                  </a:lnTo>
                  <a:lnTo>
                    <a:pt x="4533" y="37684"/>
                  </a:lnTo>
                  <a:lnTo>
                    <a:pt x="9497" y="43024"/>
                  </a:lnTo>
                  <a:lnTo>
                    <a:pt x="14805" y="47579"/>
                  </a:lnTo>
                  <a:lnTo>
                    <a:pt x="19758" y="50239"/>
                  </a:lnTo>
                  <a:lnTo>
                    <a:pt x="20878" y="50993"/>
                  </a:lnTo>
                  <a:lnTo>
                    <a:pt x="24093" y="52553"/>
                  </a:lnTo>
                  <a:lnTo>
                    <a:pt x="25098" y="77673"/>
                  </a:lnTo>
                  <a:lnTo>
                    <a:pt x="17863" y="74196"/>
                  </a:lnTo>
                  <a:lnTo>
                    <a:pt x="12544" y="69243"/>
                  </a:lnTo>
                  <a:lnTo>
                    <a:pt x="7224" y="62825"/>
                  </a:lnTo>
                  <a:lnTo>
                    <a:pt x="6052" y="61652"/>
                  </a:lnTo>
                  <a:lnTo>
                    <a:pt x="3779" y="61286"/>
                  </a:lnTo>
                  <a:lnTo>
                    <a:pt x="2638" y="62427"/>
                  </a:lnTo>
                  <a:lnTo>
                    <a:pt x="1130" y="63579"/>
                  </a:lnTo>
                  <a:lnTo>
                    <a:pt x="21276" y="83337"/>
                  </a:lnTo>
                  <a:lnTo>
                    <a:pt x="22418" y="84081"/>
                  </a:lnTo>
                  <a:lnTo>
                    <a:pt x="25423" y="84960"/>
                  </a:lnTo>
                  <a:lnTo>
                    <a:pt x="26606" y="113179"/>
                  </a:lnTo>
                  <a:lnTo>
                    <a:pt x="21172" y="108687"/>
                  </a:lnTo>
                  <a:lnTo>
                    <a:pt x="18617" y="106122"/>
                  </a:lnTo>
                  <a:lnTo>
                    <a:pt x="14083" y="102342"/>
                  </a:lnTo>
                  <a:lnTo>
                    <a:pt x="6450" y="92478"/>
                  </a:lnTo>
                  <a:lnTo>
                    <a:pt x="5298" y="90950"/>
                  </a:lnTo>
                  <a:lnTo>
                    <a:pt x="3015" y="90950"/>
                  </a:lnTo>
                  <a:lnTo>
                    <a:pt x="1497" y="91704"/>
                  </a:lnTo>
                  <a:lnTo>
                    <a:pt x="0" y="92813"/>
                  </a:lnTo>
                  <a:lnTo>
                    <a:pt x="0" y="95117"/>
                  </a:lnTo>
                  <a:lnTo>
                    <a:pt x="26952" y="121755"/>
                  </a:lnTo>
                  <a:lnTo>
                    <a:pt x="27768" y="143063"/>
                  </a:lnTo>
                  <a:lnTo>
                    <a:pt x="29287" y="144581"/>
                  </a:lnTo>
                  <a:lnTo>
                    <a:pt x="31182" y="144184"/>
                  </a:lnTo>
                  <a:lnTo>
                    <a:pt x="33067" y="144184"/>
                  </a:lnTo>
                  <a:lnTo>
                    <a:pt x="34595" y="142655"/>
                  </a:lnTo>
                  <a:lnTo>
                    <a:pt x="34239" y="140770"/>
                  </a:lnTo>
                  <a:lnTo>
                    <a:pt x="33485" y="121525"/>
                  </a:lnTo>
                  <a:lnTo>
                    <a:pt x="57034" y="89421"/>
                  </a:lnTo>
                  <a:lnTo>
                    <a:pt x="57788" y="87505"/>
                  </a:lnTo>
                  <a:lnTo>
                    <a:pt x="57432" y="85609"/>
                  </a:lnTo>
                  <a:lnTo>
                    <a:pt x="55516" y="84856"/>
                  </a:lnTo>
                  <a:lnTo>
                    <a:pt x="53977" y="83714"/>
                  </a:lnTo>
                  <a:lnTo>
                    <a:pt x="52113" y="84468"/>
                  </a:lnTo>
                  <a:lnTo>
                    <a:pt x="46305" y="94413"/>
                  </a:lnTo>
                  <a:lnTo>
                    <a:pt x="40403" y="102968"/>
                  </a:lnTo>
                  <a:lnTo>
                    <a:pt x="33119" y="112698"/>
                  </a:lnTo>
                  <a:lnTo>
                    <a:pt x="31988" y="83379"/>
                  </a:lnTo>
                  <a:lnTo>
                    <a:pt x="35925" y="79725"/>
                  </a:lnTo>
                  <a:lnTo>
                    <a:pt x="39569" y="75065"/>
                  </a:lnTo>
                  <a:lnTo>
                    <a:pt x="45998" y="64291"/>
                  </a:lnTo>
                  <a:lnTo>
                    <a:pt x="49056" y="57851"/>
                  </a:lnTo>
                  <a:lnTo>
                    <a:pt x="52480" y="49485"/>
                  </a:lnTo>
                  <a:lnTo>
                    <a:pt x="51338" y="47579"/>
                  </a:lnTo>
                  <a:lnTo>
                    <a:pt x="47925" y="46061"/>
                  </a:lnTo>
                  <a:lnTo>
                    <a:pt x="45998" y="47192"/>
                  </a:lnTo>
                  <a:lnTo>
                    <a:pt x="45255" y="48710"/>
                  </a:lnTo>
                  <a:lnTo>
                    <a:pt x="42962" y="55192"/>
                  </a:lnTo>
                  <a:lnTo>
                    <a:pt x="39904" y="61286"/>
                  </a:lnTo>
                  <a:lnTo>
                    <a:pt x="35328" y="69348"/>
                  </a:lnTo>
                  <a:lnTo>
                    <a:pt x="33517" y="71798"/>
                  </a:lnTo>
                  <a:lnTo>
                    <a:pt x="31601" y="73987"/>
                  </a:lnTo>
                  <a:lnTo>
                    <a:pt x="30742" y="51108"/>
                  </a:lnTo>
                  <a:lnTo>
                    <a:pt x="35517" y="45264"/>
                  </a:lnTo>
                  <a:lnTo>
                    <a:pt x="39149" y="38335"/>
                  </a:lnTo>
                  <a:lnTo>
                    <a:pt x="42017" y="30630"/>
                  </a:lnTo>
                  <a:lnTo>
                    <a:pt x="44867" y="20575"/>
                  </a:lnTo>
                  <a:lnTo>
                    <a:pt x="44134" y="18669"/>
                  </a:lnTo>
                  <a:lnTo>
                    <a:pt x="42197" y="17905"/>
                  </a:lnTo>
                  <a:lnTo>
                    <a:pt x="40302" y="17549"/>
                  </a:lnTo>
                  <a:lnTo>
                    <a:pt x="38417" y="18669"/>
                  </a:lnTo>
                  <a:lnTo>
                    <a:pt x="38040" y="20575"/>
                  </a:lnTo>
                  <a:lnTo>
                    <a:pt x="33632" y="35108"/>
                  </a:lnTo>
                  <a:lnTo>
                    <a:pt x="30334" y="40846"/>
                  </a:lnTo>
                  <a:lnTo>
                    <a:pt x="28899" y="3434"/>
                  </a:lnTo>
                  <a:lnTo>
                    <a:pt x="28501" y="1549"/>
                  </a:lnTo>
                  <a:lnTo>
                    <a:pt x="26993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5551976" y="10053050"/>
            <a:ext cx="899794" cy="904240"/>
            <a:chOff x="15551976" y="10053050"/>
            <a:chExt cx="899794" cy="904240"/>
          </a:xfrm>
        </p:grpSpPr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361811" y="10552497"/>
              <a:ext cx="71505" cy="139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5551976" y="10053050"/>
              <a:ext cx="899794" cy="904240"/>
            </a:xfrm>
            <a:custGeom>
              <a:avLst/>
              <a:gdLst/>
              <a:ahLst/>
              <a:cxnLst/>
              <a:rect l="l" t="t" r="r" b="b"/>
              <a:pathLst>
                <a:path w="899794" h="904240">
                  <a:moveTo>
                    <a:pt x="318404" y="833120"/>
                  </a:moveTo>
                  <a:lnTo>
                    <a:pt x="290403" y="833120"/>
                  </a:lnTo>
                  <a:lnTo>
                    <a:pt x="385385" y="858520"/>
                  </a:lnTo>
                  <a:lnTo>
                    <a:pt x="370451" y="866140"/>
                  </a:lnTo>
                  <a:lnTo>
                    <a:pt x="354103" y="872490"/>
                  </a:lnTo>
                  <a:lnTo>
                    <a:pt x="336358" y="877570"/>
                  </a:lnTo>
                  <a:lnTo>
                    <a:pt x="317230" y="882650"/>
                  </a:lnTo>
                  <a:lnTo>
                    <a:pt x="316078" y="882650"/>
                  </a:lnTo>
                  <a:lnTo>
                    <a:pt x="314947" y="885190"/>
                  </a:lnTo>
                  <a:lnTo>
                    <a:pt x="314947" y="891540"/>
                  </a:lnTo>
                  <a:lnTo>
                    <a:pt x="316078" y="894080"/>
                  </a:lnTo>
                  <a:lnTo>
                    <a:pt x="316821" y="897890"/>
                  </a:lnTo>
                  <a:lnTo>
                    <a:pt x="318738" y="900430"/>
                  </a:lnTo>
                  <a:lnTo>
                    <a:pt x="321795" y="904240"/>
                  </a:lnTo>
                  <a:lnTo>
                    <a:pt x="324423" y="904240"/>
                  </a:lnTo>
                  <a:lnTo>
                    <a:pt x="333776" y="902970"/>
                  </a:lnTo>
                  <a:lnTo>
                    <a:pt x="343025" y="900430"/>
                  </a:lnTo>
                  <a:lnTo>
                    <a:pt x="352203" y="899160"/>
                  </a:lnTo>
                  <a:lnTo>
                    <a:pt x="356773" y="897890"/>
                  </a:lnTo>
                  <a:lnTo>
                    <a:pt x="325167" y="897890"/>
                  </a:lnTo>
                  <a:lnTo>
                    <a:pt x="323837" y="895350"/>
                  </a:lnTo>
                  <a:lnTo>
                    <a:pt x="322832" y="894080"/>
                  </a:lnTo>
                  <a:lnTo>
                    <a:pt x="322549" y="892810"/>
                  </a:lnTo>
                  <a:lnTo>
                    <a:pt x="322109" y="891540"/>
                  </a:lnTo>
                  <a:lnTo>
                    <a:pt x="321816" y="890270"/>
                  </a:lnTo>
                  <a:lnTo>
                    <a:pt x="321638" y="889000"/>
                  </a:lnTo>
                  <a:lnTo>
                    <a:pt x="341931" y="883920"/>
                  </a:lnTo>
                  <a:lnTo>
                    <a:pt x="360685" y="877570"/>
                  </a:lnTo>
                  <a:lnTo>
                    <a:pt x="377832" y="869950"/>
                  </a:lnTo>
                  <a:lnTo>
                    <a:pt x="393301" y="862330"/>
                  </a:lnTo>
                  <a:lnTo>
                    <a:pt x="406782" y="853440"/>
                  </a:lnTo>
                  <a:lnTo>
                    <a:pt x="393604" y="853440"/>
                  </a:lnTo>
                  <a:lnTo>
                    <a:pt x="318404" y="833120"/>
                  </a:lnTo>
                  <a:close/>
                </a:path>
                <a:path w="899794" h="904240">
                  <a:moveTo>
                    <a:pt x="448095" y="876300"/>
                  </a:moveTo>
                  <a:lnTo>
                    <a:pt x="395667" y="876300"/>
                  </a:lnTo>
                  <a:lnTo>
                    <a:pt x="377558" y="883920"/>
                  </a:lnTo>
                  <a:lnTo>
                    <a:pt x="359448" y="889000"/>
                  </a:lnTo>
                  <a:lnTo>
                    <a:pt x="333826" y="896620"/>
                  </a:lnTo>
                  <a:lnTo>
                    <a:pt x="325167" y="897890"/>
                  </a:lnTo>
                  <a:lnTo>
                    <a:pt x="356773" y="897890"/>
                  </a:lnTo>
                  <a:lnTo>
                    <a:pt x="361344" y="896620"/>
                  </a:lnTo>
                  <a:lnTo>
                    <a:pt x="372530" y="892810"/>
                  </a:lnTo>
                  <a:lnTo>
                    <a:pt x="384887" y="887730"/>
                  </a:lnTo>
                  <a:lnTo>
                    <a:pt x="404698" y="880110"/>
                  </a:lnTo>
                  <a:lnTo>
                    <a:pt x="411461" y="878840"/>
                  </a:lnTo>
                  <a:lnTo>
                    <a:pt x="419220" y="877570"/>
                  </a:lnTo>
                  <a:lnTo>
                    <a:pt x="440462" y="877570"/>
                  </a:lnTo>
                  <a:lnTo>
                    <a:pt x="448095" y="876300"/>
                  </a:lnTo>
                  <a:close/>
                </a:path>
                <a:path w="899794" h="904240">
                  <a:moveTo>
                    <a:pt x="483281" y="873760"/>
                  </a:moveTo>
                  <a:lnTo>
                    <a:pt x="463937" y="873760"/>
                  </a:lnTo>
                  <a:lnTo>
                    <a:pt x="470105" y="876300"/>
                  </a:lnTo>
                  <a:lnTo>
                    <a:pt x="484684" y="880110"/>
                  </a:lnTo>
                  <a:lnTo>
                    <a:pt x="502615" y="885190"/>
                  </a:lnTo>
                  <a:lnTo>
                    <a:pt x="518836" y="889000"/>
                  </a:lnTo>
                  <a:lnTo>
                    <a:pt x="532317" y="892810"/>
                  </a:lnTo>
                  <a:lnTo>
                    <a:pt x="545978" y="894080"/>
                  </a:lnTo>
                  <a:lnTo>
                    <a:pt x="559861" y="896620"/>
                  </a:lnTo>
                  <a:lnTo>
                    <a:pt x="576280" y="896620"/>
                  </a:lnTo>
                  <a:lnTo>
                    <a:pt x="576646" y="895350"/>
                  </a:lnTo>
                  <a:lnTo>
                    <a:pt x="579693" y="891540"/>
                  </a:lnTo>
                  <a:lnTo>
                    <a:pt x="580075" y="890270"/>
                  </a:lnTo>
                  <a:lnTo>
                    <a:pt x="572311" y="890270"/>
                  </a:lnTo>
                  <a:lnTo>
                    <a:pt x="546028" y="887730"/>
                  </a:lnTo>
                  <a:lnTo>
                    <a:pt x="519988" y="882650"/>
                  </a:lnTo>
                  <a:lnTo>
                    <a:pt x="486953" y="875030"/>
                  </a:lnTo>
                  <a:lnTo>
                    <a:pt x="483281" y="873760"/>
                  </a:lnTo>
                  <a:close/>
                </a:path>
                <a:path w="899794" h="904240">
                  <a:moveTo>
                    <a:pt x="528257" y="861060"/>
                  </a:moveTo>
                  <a:lnTo>
                    <a:pt x="505528" y="861060"/>
                  </a:lnTo>
                  <a:lnTo>
                    <a:pt x="505947" y="862330"/>
                  </a:lnTo>
                  <a:lnTo>
                    <a:pt x="506428" y="862330"/>
                  </a:lnTo>
                  <a:lnTo>
                    <a:pt x="507025" y="863600"/>
                  </a:lnTo>
                  <a:lnTo>
                    <a:pt x="524161" y="866140"/>
                  </a:lnTo>
                  <a:lnTo>
                    <a:pt x="532723" y="868680"/>
                  </a:lnTo>
                  <a:lnTo>
                    <a:pt x="565468" y="873760"/>
                  </a:lnTo>
                  <a:lnTo>
                    <a:pt x="573630" y="873760"/>
                  </a:lnTo>
                  <a:lnTo>
                    <a:pt x="574814" y="876300"/>
                  </a:lnTo>
                  <a:lnTo>
                    <a:pt x="575030" y="878840"/>
                  </a:lnTo>
                  <a:lnTo>
                    <a:pt x="575138" y="882650"/>
                  </a:lnTo>
                  <a:lnTo>
                    <a:pt x="574814" y="885190"/>
                  </a:lnTo>
                  <a:lnTo>
                    <a:pt x="573725" y="887730"/>
                  </a:lnTo>
                  <a:lnTo>
                    <a:pt x="572311" y="890270"/>
                  </a:lnTo>
                  <a:lnTo>
                    <a:pt x="580075" y="890270"/>
                  </a:lnTo>
                  <a:lnTo>
                    <a:pt x="581222" y="886460"/>
                  </a:lnTo>
                  <a:lnTo>
                    <a:pt x="581620" y="882650"/>
                  </a:lnTo>
                  <a:lnTo>
                    <a:pt x="581965" y="878840"/>
                  </a:lnTo>
                  <a:lnTo>
                    <a:pt x="581222" y="873760"/>
                  </a:lnTo>
                  <a:lnTo>
                    <a:pt x="578562" y="868680"/>
                  </a:lnTo>
                  <a:lnTo>
                    <a:pt x="576280" y="867410"/>
                  </a:lnTo>
                  <a:lnTo>
                    <a:pt x="567935" y="866140"/>
                  </a:lnTo>
                  <a:lnTo>
                    <a:pt x="559483" y="866140"/>
                  </a:lnTo>
                  <a:lnTo>
                    <a:pt x="542427" y="863600"/>
                  </a:lnTo>
                  <a:lnTo>
                    <a:pt x="528257" y="861060"/>
                  </a:lnTo>
                  <a:close/>
                </a:path>
                <a:path w="899794" h="904240">
                  <a:moveTo>
                    <a:pt x="602558" y="748030"/>
                  </a:moveTo>
                  <a:lnTo>
                    <a:pt x="595724" y="748030"/>
                  </a:lnTo>
                  <a:lnTo>
                    <a:pt x="586998" y="769620"/>
                  </a:lnTo>
                  <a:lnTo>
                    <a:pt x="576179" y="791210"/>
                  </a:lnTo>
                  <a:lnTo>
                    <a:pt x="547390" y="826770"/>
                  </a:lnTo>
                  <a:lnTo>
                    <a:pt x="504608" y="854710"/>
                  </a:lnTo>
                  <a:lnTo>
                    <a:pt x="447289" y="869950"/>
                  </a:lnTo>
                  <a:lnTo>
                    <a:pt x="440462" y="871220"/>
                  </a:lnTo>
                  <a:lnTo>
                    <a:pt x="418307" y="871220"/>
                  </a:lnTo>
                  <a:lnTo>
                    <a:pt x="409980" y="872490"/>
                  </a:lnTo>
                  <a:lnTo>
                    <a:pt x="402444" y="873760"/>
                  </a:lnTo>
                  <a:lnTo>
                    <a:pt x="395594" y="876300"/>
                  </a:lnTo>
                  <a:lnTo>
                    <a:pt x="453550" y="876300"/>
                  </a:lnTo>
                  <a:lnTo>
                    <a:pt x="463937" y="873760"/>
                  </a:lnTo>
                  <a:lnTo>
                    <a:pt x="483281" y="873760"/>
                  </a:lnTo>
                  <a:lnTo>
                    <a:pt x="475937" y="871220"/>
                  </a:lnTo>
                  <a:lnTo>
                    <a:pt x="483721" y="869950"/>
                  </a:lnTo>
                  <a:lnTo>
                    <a:pt x="491243" y="867410"/>
                  </a:lnTo>
                  <a:lnTo>
                    <a:pt x="498510" y="864870"/>
                  </a:lnTo>
                  <a:lnTo>
                    <a:pt x="505528" y="861060"/>
                  </a:lnTo>
                  <a:lnTo>
                    <a:pt x="528257" y="861060"/>
                  </a:lnTo>
                  <a:lnTo>
                    <a:pt x="521285" y="858520"/>
                  </a:lnTo>
                  <a:lnTo>
                    <a:pt x="514355" y="857250"/>
                  </a:lnTo>
                  <a:lnTo>
                    <a:pt x="523981" y="852170"/>
                  </a:lnTo>
                  <a:lnTo>
                    <a:pt x="533062" y="847090"/>
                  </a:lnTo>
                  <a:lnTo>
                    <a:pt x="541612" y="840740"/>
                  </a:lnTo>
                  <a:lnTo>
                    <a:pt x="549642" y="833120"/>
                  </a:lnTo>
                  <a:lnTo>
                    <a:pt x="569997" y="833120"/>
                  </a:lnTo>
                  <a:lnTo>
                    <a:pt x="575149" y="831850"/>
                  </a:lnTo>
                  <a:lnTo>
                    <a:pt x="666434" y="831850"/>
                  </a:lnTo>
                  <a:lnTo>
                    <a:pt x="674250" y="829310"/>
                  </a:lnTo>
                  <a:lnTo>
                    <a:pt x="624631" y="829310"/>
                  </a:lnTo>
                  <a:lnTo>
                    <a:pt x="603337" y="828040"/>
                  </a:lnTo>
                  <a:lnTo>
                    <a:pt x="581222" y="825500"/>
                  </a:lnTo>
                  <a:lnTo>
                    <a:pt x="586640" y="821690"/>
                  </a:lnTo>
                  <a:lnTo>
                    <a:pt x="561453" y="821690"/>
                  </a:lnTo>
                  <a:lnTo>
                    <a:pt x="575310" y="805180"/>
                  </a:lnTo>
                  <a:lnTo>
                    <a:pt x="586960" y="786130"/>
                  </a:lnTo>
                  <a:lnTo>
                    <a:pt x="596592" y="764540"/>
                  </a:lnTo>
                  <a:lnTo>
                    <a:pt x="602558" y="748030"/>
                  </a:lnTo>
                  <a:close/>
                </a:path>
                <a:path w="899794" h="904240">
                  <a:moveTo>
                    <a:pt x="163549" y="723900"/>
                  </a:moveTo>
                  <a:lnTo>
                    <a:pt x="119483" y="723900"/>
                  </a:lnTo>
                  <a:lnTo>
                    <a:pt x="144658" y="726440"/>
                  </a:lnTo>
                  <a:lnTo>
                    <a:pt x="169469" y="732790"/>
                  </a:lnTo>
                  <a:lnTo>
                    <a:pt x="219864" y="753110"/>
                  </a:lnTo>
                  <a:lnTo>
                    <a:pt x="271040" y="787400"/>
                  </a:lnTo>
                  <a:lnTo>
                    <a:pt x="296267" y="808990"/>
                  </a:lnTo>
                  <a:lnTo>
                    <a:pt x="302992" y="811530"/>
                  </a:lnTo>
                  <a:lnTo>
                    <a:pt x="338250" y="822960"/>
                  </a:lnTo>
                  <a:lnTo>
                    <a:pt x="355648" y="829310"/>
                  </a:lnTo>
                  <a:lnTo>
                    <a:pt x="367021" y="831850"/>
                  </a:lnTo>
                  <a:lnTo>
                    <a:pt x="378398" y="835660"/>
                  </a:lnTo>
                  <a:lnTo>
                    <a:pt x="389779" y="838200"/>
                  </a:lnTo>
                  <a:lnTo>
                    <a:pt x="401164" y="842010"/>
                  </a:lnTo>
                  <a:lnTo>
                    <a:pt x="403238" y="842010"/>
                  </a:lnTo>
                  <a:lnTo>
                    <a:pt x="407426" y="844550"/>
                  </a:lnTo>
                  <a:lnTo>
                    <a:pt x="403154" y="847090"/>
                  </a:lnTo>
                  <a:lnTo>
                    <a:pt x="398557" y="850900"/>
                  </a:lnTo>
                  <a:lnTo>
                    <a:pt x="393604" y="853440"/>
                  </a:lnTo>
                  <a:lnTo>
                    <a:pt x="406782" y="853440"/>
                  </a:lnTo>
                  <a:lnTo>
                    <a:pt x="418491" y="843280"/>
                  </a:lnTo>
                  <a:lnTo>
                    <a:pt x="422870" y="838200"/>
                  </a:lnTo>
                  <a:lnTo>
                    <a:pt x="414127" y="838200"/>
                  </a:lnTo>
                  <a:lnTo>
                    <a:pt x="407834" y="835660"/>
                  </a:lnTo>
                  <a:lnTo>
                    <a:pt x="404704" y="835660"/>
                  </a:lnTo>
                  <a:lnTo>
                    <a:pt x="388423" y="828040"/>
                  </a:lnTo>
                  <a:lnTo>
                    <a:pt x="380598" y="824230"/>
                  </a:lnTo>
                  <a:lnTo>
                    <a:pt x="364537" y="824230"/>
                  </a:lnTo>
                  <a:lnTo>
                    <a:pt x="357532" y="821690"/>
                  </a:lnTo>
                  <a:lnTo>
                    <a:pt x="343100" y="817880"/>
                  </a:lnTo>
                  <a:lnTo>
                    <a:pt x="328707" y="812800"/>
                  </a:lnTo>
                  <a:lnTo>
                    <a:pt x="314387" y="808990"/>
                  </a:lnTo>
                  <a:lnTo>
                    <a:pt x="300173" y="803910"/>
                  </a:lnTo>
                  <a:lnTo>
                    <a:pt x="274586" y="782320"/>
                  </a:lnTo>
                  <a:lnTo>
                    <a:pt x="248820" y="763270"/>
                  </a:lnTo>
                  <a:lnTo>
                    <a:pt x="222843" y="746760"/>
                  </a:lnTo>
                  <a:lnTo>
                    <a:pt x="196626" y="735330"/>
                  </a:lnTo>
                  <a:lnTo>
                    <a:pt x="189024" y="731520"/>
                  </a:lnTo>
                  <a:lnTo>
                    <a:pt x="188992" y="728980"/>
                  </a:lnTo>
                  <a:lnTo>
                    <a:pt x="182155" y="728980"/>
                  </a:lnTo>
                  <a:lnTo>
                    <a:pt x="175978" y="727710"/>
                  </a:lnTo>
                  <a:lnTo>
                    <a:pt x="169779" y="725170"/>
                  </a:lnTo>
                  <a:lnTo>
                    <a:pt x="163549" y="723900"/>
                  </a:lnTo>
                  <a:close/>
                </a:path>
                <a:path w="899794" h="904240">
                  <a:moveTo>
                    <a:pt x="393447" y="781050"/>
                  </a:moveTo>
                  <a:lnTo>
                    <a:pt x="391720" y="781050"/>
                  </a:lnTo>
                  <a:lnTo>
                    <a:pt x="390233" y="782320"/>
                  </a:lnTo>
                  <a:lnTo>
                    <a:pt x="389259" y="783590"/>
                  </a:lnTo>
                  <a:lnTo>
                    <a:pt x="389468" y="786130"/>
                  </a:lnTo>
                  <a:lnTo>
                    <a:pt x="390296" y="787400"/>
                  </a:lnTo>
                  <a:lnTo>
                    <a:pt x="399887" y="797560"/>
                  </a:lnTo>
                  <a:lnTo>
                    <a:pt x="401405" y="798830"/>
                  </a:lnTo>
                  <a:lnTo>
                    <a:pt x="383531" y="798830"/>
                  </a:lnTo>
                  <a:lnTo>
                    <a:pt x="402191" y="806450"/>
                  </a:lnTo>
                  <a:lnTo>
                    <a:pt x="399939" y="807720"/>
                  </a:lnTo>
                  <a:lnTo>
                    <a:pt x="397615" y="807720"/>
                  </a:lnTo>
                  <a:lnTo>
                    <a:pt x="395207" y="808990"/>
                  </a:lnTo>
                  <a:lnTo>
                    <a:pt x="390233" y="808990"/>
                  </a:lnTo>
                  <a:lnTo>
                    <a:pt x="384935" y="810260"/>
                  </a:lnTo>
                  <a:lnTo>
                    <a:pt x="410829" y="810260"/>
                  </a:lnTo>
                  <a:lnTo>
                    <a:pt x="429582" y="817880"/>
                  </a:lnTo>
                  <a:lnTo>
                    <a:pt x="425509" y="825500"/>
                  </a:lnTo>
                  <a:lnTo>
                    <a:pt x="420337" y="831850"/>
                  </a:lnTo>
                  <a:lnTo>
                    <a:pt x="414127" y="838200"/>
                  </a:lnTo>
                  <a:lnTo>
                    <a:pt x="422870" y="838200"/>
                  </a:lnTo>
                  <a:lnTo>
                    <a:pt x="428343" y="831850"/>
                  </a:lnTo>
                  <a:lnTo>
                    <a:pt x="436252" y="819150"/>
                  </a:lnTo>
                  <a:lnTo>
                    <a:pt x="437949" y="819150"/>
                  </a:lnTo>
                  <a:lnTo>
                    <a:pt x="438190" y="817880"/>
                  </a:lnTo>
                  <a:lnTo>
                    <a:pt x="438420" y="817880"/>
                  </a:lnTo>
                  <a:lnTo>
                    <a:pt x="438409" y="816610"/>
                  </a:lnTo>
                  <a:lnTo>
                    <a:pt x="441438" y="812800"/>
                  </a:lnTo>
                  <a:lnTo>
                    <a:pt x="433132" y="812800"/>
                  </a:lnTo>
                  <a:lnTo>
                    <a:pt x="426253" y="808990"/>
                  </a:lnTo>
                  <a:lnTo>
                    <a:pt x="412452" y="803910"/>
                  </a:lnTo>
                  <a:lnTo>
                    <a:pt x="409991" y="798830"/>
                  </a:lnTo>
                  <a:lnTo>
                    <a:pt x="405971" y="793750"/>
                  </a:lnTo>
                  <a:lnTo>
                    <a:pt x="401290" y="788670"/>
                  </a:lnTo>
                  <a:lnTo>
                    <a:pt x="400526" y="787400"/>
                  </a:lnTo>
                  <a:lnTo>
                    <a:pt x="395667" y="782320"/>
                  </a:lnTo>
                  <a:lnTo>
                    <a:pt x="394913" y="782320"/>
                  </a:lnTo>
                  <a:lnTo>
                    <a:pt x="393447" y="781050"/>
                  </a:lnTo>
                  <a:close/>
                </a:path>
                <a:path w="899794" h="904240">
                  <a:moveTo>
                    <a:pt x="133560" y="717550"/>
                  </a:moveTo>
                  <a:lnTo>
                    <a:pt x="84043" y="717550"/>
                  </a:lnTo>
                  <a:lnTo>
                    <a:pt x="82504" y="721360"/>
                  </a:lnTo>
                  <a:lnTo>
                    <a:pt x="84420" y="723900"/>
                  </a:lnTo>
                  <a:lnTo>
                    <a:pt x="90916" y="730250"/>
                  </a:lnTo>
                  <a:lnTo>
                    <a:pt x="103765" y="745490"/>
                  </a:lnTo>
                  <a:lnTo>
                    <a:pt x="110273" y="754380"/>
                  </a:lnTo>
                  <a:lnTo>
                    <a:pt x="118017" y="764540"/>
                  </a:lnTo>
                  <a:lnTo>
                    <a:pt x="126500" y="777240"/>
                  </a:lnTo>
                  <a:lnTo>
                    <a:pt x="133338" y="786130"/>
                  </a:lnTo>
                  <a:lnTo>
                    <a:pt x="136146" y="791210"/>
                  </a:lnTo>
                  <a:lnTo>
                    <a:pt x="151682" y="806450"/>
                  </a:lnTo>
                  <a:lnTo>
                    <a:pt x="168541" y="817880"/>
                  </a:lnTo>
                  <a:lnTo>
                    <a:pt x="186605" y="826770"/>
                  </a:lnTo>
                  <a:lnTo>
                    <a:pt x="205757" y="833120"/>
                  </a:lnTo>
                  <a:lnTo>
                    <a:pt x="225706" y="836930"/>
                  </a:lnTo>
                  <a:lnTo>
                    <a:pt x="246533" y="836930"/>
                  </a:lnTo>
                  <a:lnTo>
                    <a:pt x="268133" y="835660"/>
                  </a:lnTo>
                  <a:lnTo>
                    <a:pt x="290403" y="833120"/>
                  </a:lnTo>
                  <a:lnTo>
                    <a:pt x="318404" y="833120"/>
                  </a:lnTo>
                  <a:lnTo>
                    <a:pt x="309004" y="830580"/>
                  </a:lnTo>
                  <a:lnTo>
                    <a:pt x="247023" y="830580"/>
                  </a:lnTo>
                  <a:lnTo>
                    <a:pt x="226644" y="829310"/>
                  </a:lnTo>
                  <a:lnTo>
                    <a:pt x="189079" y="820420"/>
                  </a:lnTo>
                  <a:lnTo>
                    <a:pt x="156061" y="801370"/>
                  </a:lnTo>
                  <a:lnTo>
                    <a:pt x="141445" y="786130"/>
                  </a:lnTo>
                  <a:lnTo>
                    <a:pt x="128533" y="768350"/>
                  </a:lnTo>
                  <a:lnTo>
                    <a:pt x="122099" y="758190"/>
                  </a:lnTo>
                  <a:lnTo>
                    <a:pt x="115602" y="750570"/>
                  </a:lnTo>
                  <a:lnTo>
                    <a:pt x="110158" y="742950"/>
                  </a:lnTo>
                  <a:lnTo>
                    <a:pt x="93886" y="723900"/>
                  </a:lnTo>
                  <a:lnTo>
                    <a:pt x="163549" y="723900"/>
                  </a:lnTo>
                  <a:lnTo>
                    <a:pt x="162397" y="721360"/>
                  </a:lnTo>
                  <a:lnTo>
                    <a:pt x="155350" y="721360"/>
                  </a:lnTo>
                  <a:lnTo>
                    <a:pt x="133560" y="717550"/>
                  </a:lnTo>
                  <a:close/>
                </a:path>
                <a:path w="899794" h="904240">
                  <a:moveTo>
                    <a:pt x="666434" y="831850"/>
                  </a:moveTo>
                  <a:lnTo>
                    <a:pt x="580321" y="831850"/>
                  </a:lnTo>
                  <a:lnTo>
                    <a:pt x="603003" y="835660"/>
                  </a:lnTo>
                  <a:lnTo>
                    <a:pt x="624933" y="835660"/>
                  </a:lnTo>
                  <a:lnTo>
                    <a:pt x="646085" y="834390"/>
                  </a:lnTo>
                  <a:lnTo>
                    <a:pt x="666434" y="831850"/>
                  </a:lnTo>
                  <a:close/>
                </a:path>
                <a:path w="899794" h="904240">
                  <a:moveTo>
                    <a:pt x="290204" y="825500"/>
                  </a:moveTo>
                  <a:lnTo>
                    <a:pt x="268257" y="829310"/>
                  </a:lnTo>
                  <a:lnTo>
                    <a:pt x="247023" y="830580"/>
                  </a:lnTo>
                  <a:lnTo>
                    <a:pt x="309004" y="830580"/>
                  </a:lnTo>
                  <a:lnTo>
                    <a:pt x="290204" y="825500"/>
                  </a:lnTo>
                  <a:close/>
                </a:path>
                <a:path w="899794" h="904240">
                  <a:moveTo>
                    <a:pt x="806775" y="701040"/>
                  </a:moveTo>
                  <a:lnTo>
                    <a:pt x="804116" y="701040"/>
                  </a:lnTo>
                  <a:lnTo>
                    <a:pt x="785341" y="704850"/>
                  </a:lnTo>
                  <a:lnTo>
                    <a:pt x="776640" y="704850"/>
                  </a:lnTo>
                  <a:lnTo>
                    <a:pt x="762225" y="707390"/>
                  </a:lnTo>
                  <a:lnTo>
                    <a:pt x="755049" y="707390"/>
                  </a:lnTo>
                  <a:lnTo>
                    <a:pt x="747897" y="708660"/>
                  </a:lnTo>
                  <a:lnTo>
                    <a:pt x="799749" y="708660"/>
                  </a:lnTo>
                  <a:lnTo>
                    <a:pt x="796847" y="715093"/>
                  </a:lnTo>
                  <a:lnTo>
                    <a:pt x="772984" y="748030"/>
                  </a:lnTo>
                  <a:lnTo>
                    <a:pt x="762186" y="759460"/>
                  </a:lnTo>
                  <a:lnTo>
                    <a:pt x="749537" y="773430"/>
                  </a:lnTo>
                  <a:lnTo>
                    <a:pt x="718712" y="800100"/>
                  </a:lnTo>
                  <a:lnTo>
                    <a:pt x="683658" y="819150"/>
                  </a:lnTo>
                  <a:lnTo>
                    <a:pt x="645145" y="828040"/>
                  </a:lnTo>
                  <a:lnTo>
                    <a:pt x="624631" y="829310"/>
                  </a:lnTo>
                  <a:lnTo>
                    <a:pt x="674250" y="829310"/>
                  </a:lnTo>
                  <a:lnTo>
                    <a:pt x="722485" y="805180"/>
                  </a:lnTo>
                  <a:lnTo>
                    <a:pt x="754226" y="777240"/>
                  </a:lnTo>
                  <a:lnTo>
                    <a:pt x="767134" y="764540"/>
                  </a:lnTo>
                  <a:lnTo>
                    <a:pt x="795043" y="731520"/>
                  </a:lnTo>
                  <a:lnTo>
                    <a:pt x="808702" y="702310"/>
                  </a:lnTo>
                  <a:lnTo>
                    <a:pt x="806775" y="701040"/>
                  </a:lnTo>
                  <a:close/>
                </a:path>
                <a:path w="899794" h="904240">
                  <a:moveTo>
                    <a:pt x="294382" y="750570"/>
                  </a:moveTo>
                  <a:lnTo>
                    <a:pt x="291712" y="750570"/>
                  </a:lnTo>
                  <a:lnTo>
                    <a:pt x="289451" y="753110"/>
                  </a:lnTo>
                  <a:lnTo>
                    <a:pt x="311611" y="786130"/>
                  </a:lnTo>
                  <a:lnTo>
                    <a:pt x="345921" y="814070"/>
                  </a:lnTo>
                  <a:lnTo>
                    <a:pt x="358185" y="820420"/>
                  </a:lnTo>
                  <a:lnTo>
                    <a:pt x="364537" y="824230"/>
                  </a:lnTo>
                  <a:lnTo>
                    <a:pt x="380598" y="824230"/>
                  </a:lnTo>
                  <a:lnTo>
                    <a:pt x="372773" y="820420"/>
                  </a:lnTo>
                  <a:lnTo>
                    <a:pt x="357876" y="812800"/>
                  </a:lnTo>
                  <a:lnTo>
                    <a:pt x="318992" y="783590"/>
                  </a:lnTo>
                  <a:lnTo>
                    <a:pt x="299984" y="759460"/>
                  </a:lnTo>
                  <a:lnTo>
                    <a:pt x="338621" y="759460"/>
                  </a:lnTo>
                  <a:lnTo>
                    <a:pt x="320937" y="756920"/>
                  </a:lnTo>
                  <a:lnTo>
                    <a:pt x="312094" y="754380"/>
                  </a:lnTo>
                  <a:lnTo>
                    <a:pt x="303243" y="753110"/>
                  </a:lnTo>
                  <a:lnTo>
                    <a:pt x="294382" y="750570"/>
                  </a:lnTo>
                  <a:close/>
                </a:path>
                <a:path w="899794" h="904240">
                  <a:moveTo>
                    <a:pt x="767991" y="547370"/>
                  </a:moveTo>
                  <a:lnTo>
                    <a:pt x="764577" y="547370"/>
                  </a:lnTo>
                  <a:lnTo>
                    <a:pt x="763824" y="549910"/>
                  </a:lnTo>
                  <a:lnTo>
                    <a:pt x="759883" y="562610"/>
                  </a:lnTo>
                  <a:lnTo>
                    <a:pt x="755532" y="575310"/>
                  </a:lnTo>
                  <a:lnTo>
                    <a:pt x="750758" y="586740"/>
                  </a:lnTo>
                  <a:lnTo>
                    <a:pt x="745552" y="598170"/>
                  </a:lnTo>
                  <a:lnTo>
                    <a:pt x="744431" y="600710"/>
                  </a:lnTo>
                  <a:lnTo>
                    <a:pt x="742903" y="604520"/>
                  </a:lnTo>
                  <a:lnTo>
                    <a:pt x="741374" y="607060"/>
                  </a:lnTo>
                  <a:lnTo>
                    <a:pt x="740264" y="609600"/>
                  </a:lnTo>
                  <a:lnTo>
                    <a:pt x="737186" y="614680"/>
                  </a:lnTo>
                  <a:lnTo>
                    <a:pt x="727743" y="629920"/>
                  </a:lnTo>
                  <a:lnTo>
                    <a:pt x="719868" y="643890"/>
                  </a:lnTo>
                  <a:lnTo>
                    <a:pt x="704402" y="683260"/>
                  </a:lnTo>
                  <a:lnTo>
                    <a:pt x="700276" y="720090"/>
                  </a:lnTo>
                  <a:lnTo>
                    <a:pt x="696203" y="721360"/>
                  </a:lnTo>
                  <a:lnTo>
                    <a:pt x="694171" y="722630"/>
                  </a:lnTo>
                  <a:lnTo>
                    <a:pt x="670361" y="734060"/>
                  </a:lnTo>
                  <a:lnTo>
                    <a:pt x="649033" y="748030"/>
                  </a:lnTo>
                  <a:lnTo>
                    <a:pt x="630117" y="765810"/>
                  </a:lnTo>
                  <a:lnTo>
                    <a:pt x="613545" y="784860"/>
                  </a:lnTo>
                  <a:lnTo>
                    <a:pt x="608037" y="793750"/>
                  </a:lnTo>
                  <a:lnTo>
                    <a:pt x="602239" y="801370"/>
                  </a:lnTo>
                  <a:lnTo>
                    <a:pt x="596014" y="806450"/>
                  </a:lnTo>
                  <a:lnTo>
                    <a:pt x="589222" y="812800"/>
                  </a:lnTo>
                  <a:lnTo>
                    <a:pt x="582998" y="815340"/>
                  </a:lnTo>
                  <a:lnTo>
                    <a:pt x="576319" y="819150"/>
                  </a:lnTo>
                  <a:lnTo>
                    <a:pt x="569149" y="820420"/>
                  </a:lnTo>
                  <a:lnTo>
                    <a:pt x="561453" y="821690"/>
                  </a:lnTo>
                  <a:lnTo>
                    <a:pt x="586640" y="821690"/>
                  </a:lnTo>
                  <a:lnTo>
                    <a:pt x="588447" y="820420"/>
                  </a:lnTo>
                  <a:lnTo>
                    <a:pt x="592635" y="817880"/>
                  </a:lnTo>
                  <a:lnTo>
                    <a:pt x="600210" y="812800"/>
                  </a:lnTo>
                  <a:lnTo>
                    <a:pt x="607080" y="805180"/>
                  </a:lnTo>
                  <a:lnTo>
                    <a:pt x="613376" y="797560"/>
                  </a:lnTo>
                  <a:lnTo>
                    <a:pt x="619231" y="788670"/>
                  </a:lnTo>
                  <a:lnTo>
                    <a:pt x="619011" y="788670"/>
                  </a:lnTo>
                  <a:lnTo>
                    <a:pt x="634973" y="769620"/>
                  </a:lnTo>
                  <a:lnTo>
                    <a:pt x="673858" y="740410"/>
                  </a:lnTo>
                  <a:lnTo>
                    <a:pt x="709417" y="723900"/>
                  </a:lnTo>
                  <a:lnTo>
                    <a:pt x="722736" y="720090"/>
                  </a:lnTo>
                  <a:lnTo>
                    <a:pt x="729929" y="717550"/>
                  </a:lnTo>
                  <a:lnTo>
                    <a:pt x="707124" y="717550"/>
                  </a:lnTo>
                  <a:lnTo>
                    <a:pt x="707496" y="706120"/>
                  </a:lnTo>
                  <a:lnTo>
                    <a:pt x="719680" y="659130"/>
                  </a:lnTo>
                  <a:lnTo>
                    <a:pt x="742903" y="618490"/>
                  </a:lnTo>
                  <a:lnTo>
                    <a:pt x="750515" y="604520"/>
                  </a:lnTo>
                  <a:lnTo>
                    <a:pt x="751646" y="600710"/>
                  </a:lnTo>
                  <a:lnTo>
                    <a:pt x="756269" y="590550"/>
                  </a:lnTo>
                  <a:lnTo>
                    <a:pt x="760578" y="580390"/>
                  </a:lnTo>
                  <a:lnTo>
                    <a:pt x="764604" y="568960"/>
                  </a:lnTo>
                  <a:lnTo>
                    <a:pt x="768378" y="557530"/>
                  </a:lnTo>
                  <a:lnTo>
                    <a:pt x="776684" y="557530"/>
                  </a:lnTo>
                  <a:lnTo>
                    <a:pt x="774437" y="554990"/>
                  </a:lnTo>
                  <a:lnTo>
                    <a:pt x="769520" y="548640"/>
                  </a:lnTo>
                  <a:lnTo>
                    <a:pt x="767991" y="547370"/>
                  </a:lnTo>
                  <a:close/>
                </a:path>
                <a:path w="899794" h="904240">
                  <a:moveTo>
                    <a:pt x="410829" y="810260"/>
                  </a:moveTo>
                  <a:lnTo>
                    <a:pt x="378087" y="810260"/>
                  </a:lnTo>
                  <a:lnTo>
                    <a:pt x="376568" y="811530"/>
                  </a:lnTo>
                  <a:lnTo>
                    <a:pt x="376924" y="814070"/>
                  </a:lnTo>
                  <a:lnTo>
                    <a:pt x="376924" y="815340"/>
                  </a:lnTo>
                  <a:lnTo>
                    <a:pt x="378474" y="817880"/>
                  </a:lnTo>
                  <a:lnTo>
                    <a:pt x="380348" y="817880"/>
                  </a:lnTo>
                  <a:lnTo>
                    <a:pt x="385699" y="816610"/>
                  </a:lnTo>
                  <a:lnTo>
                    <a:pt x="391416" y="816610"/>
                  </a:lnTo>
                  <a:lnTo>
                    <a:pt x="401636" y="814070"/>
                  </a:lnTo>
                  <a:lnTo>
                    <a:pt x="406243" y="812800"/>
                  </a:lnTo>
                  <a:lnTo>
                    <a:pt x="410829" y="810260"/>
                  </a:lnTo>
                  <a:close/>
                </a:path>
                <a:path w="899794" h="904240">
                  <a:moveTo>
                    <a:pt x="347463" y="759460"/>
                  </a:moveTo>
                  <a:lnTo>
                    <a:pt x="299984" y="759460"/>
                  </a:lnTo>
                  <a:lnTo>
                    <a:pt x="329010" y="764540"/>
                  </a:lnTo>
                  <a:lnTo>
                    <a:pt x="346561" y="767080"/>
                  </a:lnTo>
                  <a:lnTo>
                    <a:pt x="355417" y="767080"/>
                  </a:lnTo>
                  <a:lnTo>
                    <a:pt x="364380" y="768350"/>
                  </a:lnTo>
                  <a:lnTo>
                    <a:pt x="379784" y="769620"/>
                  </a:lnTo>
                  <a:lnTo>
                    <a:pt x="393970" y="772160"/>
                  </a:lnTo>
                  <a:lnTo>
                    <a:pt x="406865" y="775970"/>
                  </a:lnTo>
                  <a:lnTo>
                    <a:pt x="418400" y="778510"/>
                  </a:lnTo>
                  <a:lnTo>
                    <a:pt x="427368" y="782320"/>
                  </a:lnTo>
                  <a:lnTo>
                    <a:pt x="435132" y="786130"/>
                  </a:lnTo>
                  <a:lnTo>
                    <a:pt x="441670" y="791210"/>
                  </a:lnTo>
                  <a:lnTo>
                    <a:pt x="446964" y="796290"/>
                  </a:lnTo>
                  <a:lnTo>
                    <a:pt x="442043" y="801370"/>
                  </a:lnTo>
                  <a:lnTo>
                    <a:pt x="437404" y="806450"/>
                  </a:lnTo>
                  <a:lnTo>
                    <a:pt x="433132" y="812800"/>
                  </a:lnTo>
                  <a:lnTo>
                    <a:pt x="441438" y="812800"/>
                  </a:lnTo>
                  <a:lnTo>
                    <a:pt x="448505" y="803910"/>
                  </a:lnTo>
                  <a:lnTo>
                    <a:pt x="459605" y="793750"/>
                  </a:lnTo>
                  <a:lnTo>
                    <a:pt x="463047" y="791210"/>
                  </a:lnTo>
                  <a:lnTo>
                    <a:pt x="451917" y="791210"/>
                  </a:lnTo>
                  <a:lnTo>
                    <a:pt x="446017" y="786130"/>
                  </a:lnTo>
                  <a:lnTo>
                    <a:pt x="405741" y="768350"/>
                  </a:lnTo>
                  <a:lnTo>
                    <a:pt x="371736" y="762000"/>
                  </a:lnTo>
                  <a:lnTo>
                    <a:pt x="365145" y="762000"/>
                  </a:lnTo>
                  <a:lnTo>
                    <a:pt x="347463" y="759460"/>
                  </a:lnTo>
                  <a:close/>
                </a:path>
                <a:path w="899794" h="904240">
                  <a:moveTo>
                    <a:pt x="329010" y="769620"/>
                  </a:moveTo>
                  <a:lnTo>
                    <a:pt x="327114" y="770890"/>
                  </a:lnTo>
                  <a:lnTo>
                    <a:pt x="326329" y="772160"/>
                  </a:lnTo>
                  <a:lnTo>
                    <a:pt x="325586" y="773430"/>
                  </a:lnTo>
                  <a:lnTo>
                    <a:pt x="326727" y="775970"/>
                  </a:lnTo>
                  <a:lnTo>
                    <a:pt x="328245" y="777240"/>
                  </a:lnTo>
                  <a:lnTo>
                    <a:pt x="338813" y="781050"/>
                  </a:lnTo>
                  <a:lnTo>
                    <a:pt x="349713" y="786130"/>
                  </a:lnTo>
                  <a:lnTo>
                    <a:pt x="372265" y="795020"/>
                  </a:lnTo>
                  <a:lnTo>
                    <a:pt x="353731" y="795020"/>
                  </a:lnTo>
                  <a:lnTo>
                    <a:pt x="352213" y="796290"/>
                  </a:lnTo>
                  <a:lnTo>
                    <a:pt x="352213" y="797560"/>
                  </a:lnTo>
                  <a:lnTo>
                    <a:pt x="351836" y="798830"/>
                  </a:lnTo>
                  <a:lnTo>
                    <a:pt x="353354" y="801370"/>
                  </a:lnTo>
                  <a:lnTo>
                    <a:pt x="374558" y="801370"/>
                  </a:lnTo>
                  <a:lnTo>
                    <a:pt x="379375" y="800100"/>
                  </a:lnTo>
                  <a:lnTo>
                    <a:pt x="383531" y="798830"/>
                  </a:lnTo>
                  <a:lnTo>
                    <a:pt x="401405" y="798830"/>
                  </a:lnTo>
                  <a:lnTo>
                    <a:pt x="390212" y="795020"/>
                  </a:lnTo>
                  <a:lnTo>
                    <a:pt x="384631" y="792480"/>
                  </a:lnTo>
                  <a:lnTo>
                    <a:pt x="382899" y="788670"/>
                  </a:lnTo>
                  <a:lnTo>
                    <a:pt x="374705" y="788670"/>
                  </a:lnTo>
                  <a:lnTo>
                    <a:pt x="353306" y="779780"/>
                  </a:lnTo>
                  <a:lnTo>
                    <a:pt x="342265" y="774700"/>
                  </a:lnTo>
                  <a:lnTo>
                    <a:pt x="330894" y="770890"/>
                  </a:lnTo>
                  <a:lnTo>
                    <a:pt x="329010" y="769620"/>
                  </a:lnTo>
                  <a:close/>
                </a:path>
                <a:path w="899794" h="904240">
                  <a:moveTo>
                    <a:pt x="544322" y="751840"/>
                  </a:moveTo>
                  <a:lnTo>
                    <a:pt x="495906" y="764540"/>
                  </a:lnTo>
                  <a:lnTo>
                    <a:pt x="458782" y="784860"/>
                  </a:lnTo>
                  <a:lnTo>
                    <a:pt x="451917" y="791210"/>
                  </a:lnTo>
                  <a:lnTo>
                    <a:pt x="463047" y="791210"/>
                  </a:lnTo>
                  <a:lnTo>
                    <a:pt x="471652" y="784860"/>
                  </a:lnTo>
                  <a:lnTo>
                    <a:pt x="484586" y="777240"/>
                  </a:lnTo>
                  <a:lnTo>
                    <a:pt x="498694" y="769620"/>
                  </a:lnTo>
                  <a:lnTo>
                    <a:pt x="513592" y="764540"/>
                  </a:lnTo>
                  <a:lnTo>
                    <a:pt x="529206" y="760730"/>
                  </a:lnTo>
                  <a:lnTo>
                    <a:pt x="545464" y="758190"/>
                  </a:lnTo>
                  <a:lnTo>
                    <a:pt x="552917" y="756920"/>
                  </a:lnTo>
                  <a:lnTo>
                    <a:pt x="560179" y="756920"/>
                  </a:lnTo>
                  <a:lnTo>
                    <a:pt x="574342" y="754380"/>
                  </a:lnTo>
                  <a:lnTo>
                    <a:pt x="544846" y="754380"/>
                  </a:lnTo>
                  <a:lnTo>
                    <a:pt x="544322" y="751840"/>
                  </a:lnTo>
                  <a:close/>
                </a:path>
                <a:path w="899794" h="904240">
                  <a:moveTo>
                    <a:pt x="365532" y="770890"/>
                  </a:moveTo>
                  <a:lnTo>
                    <a:pt x="362495" y="770890"/>
                  </a:lnTo>
                  <a:lnTo>
                    <a:pt x="360956" y="772160"/>
                  </a:lnTo>
                  <a:lnTo>
                    <a:pt x="360569" y="774700"/>
                  </a:lnTo>
                  <a:lnTo>
                    <a:pt x="360234" y="775970"/>
                  </a:lnTo>
                  <a:lnTo>
                    <a:pt x="364380" y="778510"/>
                  </a:lnTo>
                  <a:lnTo>
                    <a:pt x="365909" y="778510"/>
                  </a:lnTo>
                  <a:lnTo>
                    <a:pt x="372139" y="784860"/>
                  </a:lnTo>
                  <a:lnTo>
                    <a:pt x="374705" y="788670"/>
                  </a:lnTo>
                  <a:lnTo>
                    <a:pt x="382899" y="788670"/>
                  </a:lnTo>
                  <a:lnTo>
                    <a:pt x="380589" y="783590"/>
                  </a:lnTo>
                  <a:lnTo>
                    <a:pt x="375783" y="777240"/>
                  </a:lnTo>
                  <a:lnTo>
                    <a:pt x="371228" y="774700"/>
                  </a:lnTo>
                  <a:lnTo>
                    <a:pt x="370076" y="773430"/>
                  </a:lnTo>
                  <a:lnTo>
                    <a:pt x="368966" y="773430"/>
                  </a:lnTo>
                  <a:lnTo>
                    <a:pt x="367794" y="772160"/>
                  </a:lnTo>
                  <a:lnTo>
                    <a:pt x="366663" y="772160"/>
                  </a:lnTo>
                  <a:lnTo>
                    <a:pt x="365532" y="770890"/>
                  </a:lnTo>
                  <a:close/>
                </a:path>
                <a:path w="899794" h="904240">
                  <a:moveTo>
                    <a:pt x="602530" y="737870"/>
                  </a:moveTo>
                  <a:lnTo>
                    <a:pt x="599860" y="739140"/>
                  </a:lnTo>
                  <a:lnTo>
                    <a:pt x="586688" y="744220"/>
                  </a:lnTo>
                  <a:lnTo>
                    <a:pt x="580011" y="745490"/>
                  </a:lnTo>
                  <a:lnTo>
                    <a:pt x="573233" y="748030"/>
                  </a:lnTo>
                  <a:lnTo>
                    <a:pt x="559123" y="750570"/>
                  </a:lnTo>
                  <a:lnTo>
                    <a:pt x="552005" y="750570"/>
                  </a:lnTo>
                  <a:lnTo>
                    <a:pt x="544699" y="751840"/>
                  </a:lnTo>
                  <a:lnTo>
                    <a:pt x="544322" y="751840"/>
                  </a:lnTo>
                  <a:lnTo>
                    <a:pt x="544898" y="754380"/>
                  </a:lnTo>
                  <a:lnTo>
                    <a:pt x="574342" y="754380"/>
                  </a:lnTo>
                  <a:lnTo>
                    <a:pt x="581819" y="753110"/>
                  </a:lnTo>
                  <a:lnTo>
                    <a:pt x="595724" y="748030"/>
                  </a:lnTo>
                  <a:lnTo>
                    <a:pt x="602558" y="748030"/>
                  </a:lnTo>
                  <a:lnTo>
                    <a:pt x="604394" y="742950"/>
                  </a:lnTo>
                  <a:lnTo>
                    <a:pt x="605179" y="740410"/>
                  </a:lnTo>
                  <a:lnTo>
                    <a:pt x="602530" y="737870"/>
                  </a:lnTo>
                  <a:close/>
                </a:path>
                <a:path w="899794" h="904240">
                  <a:moveTo>
                    <a:pt x="125229" y="577850"/>
                  </a:moveTo>
                  <a:lnTo>
                    <a:pt x="117707" y="577850"/>
                  </a:lnTo>
                  <a:lnTo>
                    <a:pt x="121261" y="585470"/>
                  </a:lnTo>
                  <a:lnTo>
                    <a:pt x="143281" y="622300"/>
                  </a:lnTo>
                  <a:lnTo>
                    <a:pt x="154031" y="636270"/>
                  </a:lnTo>
                  <a:lnTo>
                    <a:pt x="161823" y="648970"/>
                  </a:lnTo>
                  <a:lnTo>
                    <a:pt x="177234" y="685800"/>
                  </a:lnTo>
                  <a:lnTo>
                    <a:pt x="182155" y="728980"/>
                  </a:lnTo>
                  <a:lnTo>
                    <a:pt x="188992" y="728980"/>
                  </a:lnTo>
                  <a:lnTo>
                    <a:pt x="183684" y="684530"/>
                  </a:lnTo>
                  <a:lnTo>
                    <a:pt x="167653" y="646430"/>
                  </a:lnTo>
                  <a:lnTo>
                    <a:pt x="151101" y="622300"/>
                  </a:lnTo>
                  <a:lnTo>
                    <a:pt x="146214" y="614680"/>
                  </a:lnTo>
                  <a:lnTo>
                    <a:pt x="142764" y="609600"/>
                  </a:lnTo>
                  <a:lnTo>
                    <a:pt x="138827" y="604520"/>
                  </a:lnTo>
                  <a:lnTo>
                    <a:pt x="134051" y="595630"/>
                  </a:lnTo>
                  <a:lnTo>
                    <a:pt x="129493" y="586740"/>
                  </a:lnTo>
                  <a:lnTo>
                    <a:pt x="125229" y="577850"/>
                  </a:lnTo>
                  <a:close/>
                </a:path>
                <a:path w="899794" h="904240">
                  <a:moveTo>
                    <a:pt x="121697" y="674370"/>
                  </a:moveTo>
                  <a:lnTo>
                    <a:pt x="119780" y="675640"/>
                  </a:lnTo>
                  <a:lnTo>
                    <a:pt x="119047" y="676910"/>
                  </a:lnTo>
                  <a:lnTo>
                    <a:pt x="118639" y="678180"/>
                  </a:lnTo>
                  <a:lnTo>
                    <a:pt x="119414" y="680720"/>
                  </a:lnTo>
                  <a:lnTo>
                    <a:pt x="120901" y="680720"/>
                  </a:lnTo>
                  <a:lnTo>
                    <a:pt x="125121" y="683260"/>
                  </a:lnTo>
                  <a:lnTo>
                    <a:pt x="128890" y="684530"/>
                  </a:lnTo>
                  <a:lnTo>
                    <a:pt x="132722" y="687070"/>
                  </a:lnTo>
                  <a:lnTo>
                    <a:pt x="139256" y="689610"/>
                  </a:lnTo>
                  <a:lnTo>
                    <a:pt x="143109" y="692150"/>
                  </a:lnTo>
                  <a:lnTo>
                    <a:pt x="145944" y="699770"/>
                  </a:lnTo>
                  <a:lnTo>
                    <a:pt x="148923" y="706120"/>
                  </a:lnTo>
                  <a:lnTo>
                    <a:pt x="152056" y="713740"/>
                  </a:lnTo>
                  <a:lnTo>
                    <a:pt x="155350" y="721360"/>
                  </a:lnTo>
                  <a:lnTo>
                    <a:pt x="162397" y="721360"/>
                  </a:lnTo>
                  <a:lnTo>
                    <a:pt x="161402" y="718820"/>
                  </a:lnTo>
                  <a:lnTo>
                    <a:pt x="160868" y="717550"/>
                  </a:lnTo>
                  <a:lnTo>
                    <a:pt x="160125" y="717550"/>
                  </a:lnTo>
                  <a:lnTo>
                    <a:pt x="160368" y="716682"/>
                  </a:lnTo>
                  <a:lnTo>
                    <a:pt x="160334" y="716280"/>
                  </a:lnTo>
                  <a:lnTo>
                    <a:pt x="161052" y="715010"/>
                  </a:lnTo>
                  <a:lnTo>
                    <a:pt x="163335" y="709930"/>
                  </a:lnTo>
                  <a:lnTo>
                    <a:pt x="164360" y="707390"/>
                  </a:lnTo>
                  <a:lnTo>
                    <a:pt x="156711" y="707390"/>
                  </a:lnTo>
                  <a:lnTo>
                    <a:pt x="154010" y="701040"/>
                  </a:lnTo>
                  <a:lnTo>
                    <a:pt x="151465" y="694690"/>
                  </a:lnTo>
                  <a:lnTo>
                    <a:pt x="149036" y="688340"/>
                  </a:lnTo>
                  <a:lnTo>
                    <a:pt x="150575" y="684530"/>
                  </a:lnTo>
                  <a:lnTo>
                    <a:pt x="151340" y="683260"/>
                  </a:lnTo>
                  <a:lnTo>
                    <a:pt x="140042" y="683260"/>
                  </a:lnTo>
                  <a:lnTo>
                    <a:pt x="137172" y="681990"/>
                  </a:lnTo>
                  <a:lnTo>
                    <a:pt x="135769" y="680720"/>
                  </a:lnTo>
                  <a:lnTo>
                    <a:pt x="131571" y="678180"/>
                  </a:lnTo>
                  <a:lnTo>
                    <a:pt x="127791" y="676910"/>
                  </a:lnTo>
                  <a:lnTo>
                    <a:pt x="123581" y="675640"/>
                  </a:lnTo>
                  <a:lnTo>
                    <a:pt x="121697" y="674370"/>
                  </a:lnTo>
                  <a:close/>
                </a:path>
                <a:path w="899794" h="904240">
                  <a:moveTo>
                    <a:pt x="3386" y="485140"/>
                  </a:moveTo>
                  <a:lnTo>
                    <a:pt x="716" y="486410"/>
                  </a:lnTo>
                  <a:lnTo>
                    <a:pt x="349" y="488950"/>
                  </a:lnTo>
                  <a:lnTo>
                    <a:pt x="116" y="504190"/>
                  </a:lnTo>
                  <a:lnTo>
                    <a:pt x="0" y="518160"/>
                  </a:lnTo>
                  <a:lnTo>
                    <a:pt x="1571" y="543560"/>
                  </a:lnTo>
                  <a:lnTo>
                    <a:pt x="11375" y="590550"/>
                  </a:lnTo>
                  <a:lnTo>
                    <a:pt x="31157" y="628650"/>
                  </a:lnTo>
                  <a:lnTo>
                    <a:pt x="61227" y="657860"/>
                  </a:lnTo>
                  <a:lnTo>
                    <a:pt x="74625" y="668020"/>
                  </a:lnTo>
                  <a:lnTo>
                    <a:pt x="86890" y="679450"/>
                  </a:lnTo>
                  <a:lnTo>
                    <a:pt x="98014" y="689610"/>
                  </a:lnTo>
                  <a:lnTo>
                    <a:pt x="107990" y="702310"/>
                  </a:lnTo>
                  <a:lnTo>
                    <a:pt x="110273" y="704850"/>
                  </a:lnTo>
                  <a:lnTo>
                    <a:pt x="112545" y="708660"/>
                  </a:lnTo>
                  <a:lnTo>
                    <a:pt x="114859" y="711200"/>
                  </a:lnTo>
                  <a:lnTo>
                    <a:pt x="116095" y="713740"/>
                  </a:lnTo>
                  <a:lnTo>
                    <a:pt x="116817" y="716280"/>
                  </a:lnTo>
                  <a:lnTo>
                    <a:pt x="102009" y="716280"/>
                  </a:lnTo>
                  <a:lnTo>
                    <a:pt x="94365" y="717550"/>
                  </a:lnTo>
                  <a:lnTo>
                    <a:pt x="126251" y="717550"/>
                  </a:lnTo>
                  <a:lnTo>
                    <a:pt x="124942" y="715010"/>
                  </a:lnTo>
                  <a:lnTo>
                    <a:pt x="122084" y="709930"/>
                  </a:lnTo>
                  <a:lnTo>
                    <a:pt x="117039" y="693420"/>
                  </a:lnTo>
                  <a:lnTo>
                    <a:pt x="109906" y="693420"/>
                  </a:lnTo>
                  <a:lnTo>
                    <a:pt x="100202" y="681990"/>
                  </a:lnTo>
                  <a:lnTo>
                    <a:pt x="89506" y="671830"/>
                  </a:lnTo>
                  <a:lnTo>
                    <a:pt x="77786" y="661670"/>
                  </a:lnTo>
                  <a:lnTo>
                    <a:pt x="65007" y="652780"/>
                  </a:lnTo>
                  <a:lnTo>
                    <a:pt x="49514" y="640080"/>
                  </a:lnTo>
                  <a:lnTo>
                    <a:pt x="26072" y="608330"/>
                  </a:lnTo>
                  <a:lnTo>
                    <a:pt x="12327" y="567690"/>
                  </a:lnTo>
                  <a:lnTo>
                    <a:pt x="7051" y="523240"/>
                  </a:lnTo>
                  <a:lnTo>
                    <a:pt x="6998" y="495300"/>
                  </a:lnTo>
                  <a:lnTo>
                    <a:pt x="18022" y="495300"/>
                  </a:lnTo>
                  <a:lnTo>
                    <a:pt x="12894" y="491490"/>
                  </a:lnTo>
                  <a:lnTo>
                    <a:pt x="5679" y="486410"/>
                  </a:lnTo>
                  <a:lnTo>
                    <a:pt x="3386" y="485140"/>
                  </a:lnTo>
                  <a:close/>
                </a:path>
                <a:path w="899794" h="904240">
                  <a:moveTo>
                    <a:pt x="160504" y="716682"/>
                  </a:moveTo>
                  <a:lnTo>
                    <a:pt x="160125" y="717550"/>
                  </a:lnTo>
                  <a:lnTo>
                    <a:pt x="160868" y="717550"/>
                  </a:lnTo>
                  <a:lnTo>
                    <a:pt x="160504" y="716682"/>
                  </a:lnTo>
                  <a:close/>
                </a:path>
                <a:path w="899794" h="904240">
                  <a:moveTo>
                    <a:pt x="731856" y="678180"/>
                  </a:moveTo>
                  <a:lnTo>
                    <a:pt x="730338" y="679450"/>
                  </a:lnTo>
                  <a:lnTo>
                    <a:pt x="728411" y="679450"/>
                  </a:lnTo>
                  <a:lnTo>
                    <a:pt x="727668" y="681990"/>
                  </a:lnTo>
                  <a:lnTo>
                    <a:pt x="728411" y="683260"/>
                  </a:lnTo>
                  <a:lnTo>
                    <a:pt x="728809" y="684530"/>
                  </a:lnTo>
                  <a:lnTo>
                    <a:pt x="730725" y="688340"/>
                  </a:lnTo>
                  <a:lnTo>
                    <a:pt x="731448" y="689610"/>
                  </a:lnTo>
                  <a:lnTo>
                    <a:pt x="734264" y="694690"/>
                  </a:lnTo>
                  <a:lnTo>
                    <a:pt x="737814" y="699770"/>
                  </a:lnTo>
                  <a:lnTo>
                    <a:pt x="741918" y="704850"/>
                  </a:lnTo>
                  <a:lnTo>
                    <a:pt x="740212" y="708660"/>
                  </a:lnTo>
                  <a:lnTo>
                    <a:pt x="735263" y="709930"/>
                  </a:lnTo>
                  <a:lnTo>
                    <a:pt x="724453" y="712470"/>
                  </a:lnTo>
                  <a:lnTo>
                    <a:pt x="713251" y="716280"/>
                  </a:lnTo>
                  <a:lnTo>
                    <a:pt x="707124" y="717550"/>
                  </a:lnTo>
                  <a:lnTo>
                    <a:pt x="729929" y="717550"/>
                  </a:lnTo>
                  <a:lnTo>
                    <a:pt x="737186" y="716280"/>
                  </a:lnTo>
                  <a:lnTo>
                    <a:pt x="762806" y="713740"/>
                  </a:lnTo>
                  <a:lnTo>
                    <a:pt x="777864" y="712470"/>
                  </a:lnTo>
                  <a:lnTo>
                    <a:pt x="788223" y="709930"/>
                  </a:lnTo>
                  <a:lnTo>
                    <a:pt x="799749" y="708660"/>
                  </a:lnTo>
                  <a:lnTo>
                    <a:pt x="747897" y="708660"/>
                  </a:lnTo>
                  <a:lnTo>
                    <a:pt x="749217" y="704850"/>
                  </a:lnTo>
                  <a:lnTo>
                    <a:pt x="750515" y="702310"/>
                  </a:lnTo>
                  <a:lnTo>
                    <a:pt x="752023" y="698500"/>
                  </a:lnTo>
                  <a:lnTo>
                    <a:pt x="744997" y="698500"/>
                  </a:lnTo>
                  <a:lnTo>
                    <a:pt x="742128" y="694690"/>
                  </a:lnTo>
                  <a:lnTo>
                    <a:pt x="739479" y="690880"/>
                  </a:lnTo>
                  <a:lnTo>
                    <a:pt x="737186" y="687070"/>
                  </a:lnTo>
                  <a:lnTo>
                    <a:pt x="736819" y="685800"/>
                  </a:lnTo>
                  <a:lnTo>
                    <a:pt x="734893" y="681990"/>
                  </a:lnTo>
                  <a:lnTo>
                    <a:pt x="734505" y="680720"/>
                  </a:lnTo>
                  <a:lnTo>
                    <a:pt x="733762" y="679450"/>
                  </a:lnTo>
                  <a:lnTo>
                    <a:pt x="731856" y="678180"/>
                  </a:lnTo>
                  <a:close/>
                </a:path>
                <a:path w="899794" h="904240">
                  <a:moveTo>
                    <a:pt x="161790" y="713740"/>
                  </a:moveTo>
                  <a:lnTo>
                    <a:pt x="161014" y="715093"/>
                  </a:lnTo>
                  <a:lnTo>
                    <a:pt x="160481" y="716280"/>
                  </a:lnTo>
                  <a:lnTo>
                    <a:pt x="160504" y="716682"/>
                  </a:lnTo>
                  <a:lnTo>
                    <a:pt x="161790" y="713740"/>
                  </a:lnTo>
                  <a:close/>
                </a:path>
                <a:path w="899794" h="904240">
                  <a:moveTo>
                    <a:pt x="169622" y="684530"/>
                  </a:moveTo>
                  <a:lnTo>
                    <a:pt x="167727" y="684530"/>
                  </a:lnTo>
                  <a:lnTo>
                    <a:pt x="165789" y="685800"/>
                  </a:lnTo>
                  <a:lnTo>
                    <a:pt x="165056" y="687070"/>
                  </a:lnTo>
                  <a:lnTo>
                    <a:pt x="162177" y="694690"/>
                  </a:lnTo>
                  <a:lnTo>
                    <a:pt x="159496" y="701040"/>
                  </a:lnTo>
                  <a:lnTo>
                    <a:pt x="156711" y="707390"/>
                  </a:lnTo>
                  <a:lnTo>
                    <a:pt x="164360" y="707390"/>
                  </a:lnTo>
                  <a:lnTo>
                    <a:pt x="171538" y="689610"/>
                  </a:lnTo>
                  <a:lnTo>
                    <a:pt x="172292" y="687070"/>
                  </a:lnTo>
                  <a:lnTo>
                    <a:pt x="171130" y="685800"/>
                  </a:lnTo>
                  <a:lnTo>
                    <a:pt x="169622" y="684530"/>
                  </a:lnTo>
                  <a:close/>
                </a:path>
                <a:path w="899794" h="904240">
                  <a:moveTo>
                    <a:pt x="776684" y="557530"/>
                  </a:moveTo>
                  <a:lnTo>
                    <a:pt x="768378" y="557530"/>
                  </a:lnTo>
                  <a:lnTo>
                    <a:pt x="773185" y="562610"/>
                  </a:lnTo>
                  <a:lnTo>
                    <a:pt x="777310" y="568960"/>
                  </a:lnTo>
                  <a:lnTo>
                    <a:pt x="780923" y="575310"/>
                  </a:lnTo>
                  <a:lnTo>
                    <a:pt x="785488" y="581660"/>
                  </a:lnTo>
                  <a:lnTo>
                    <a:pt x="789299" y="589280"/>
                  </a:lnTo>
                  <a:lnTo>
                    <a:pt x="791959" y="596900"/>
                  </a:lnTo>
                  <a:lnTo>
                    <a:pt x="798457" y="626110"/>
                  </a:lnTo>
                  <a:lnTo>
                    <a:pt x="797512" y="654050"/>
                  </a:lnTo>
                  <a:lnTo>
                    <a:pt x="790078" y="679450"/>
                  </a:lnTo>
                  <a:lnTo>
                    <a:pt x="777111" y="704850"/>
                  </a:lnTo>
                  <a:lnTo>
                    <a:pt x="785341" y="704850"/>
                  </a:lnTo>
                  <a:lnTo>
                    <a:pt x="788927" y="698500"/>
                  </a:lnTo>
                  <a:lnTo>
                    <a:pt x="792209" y="692150"/>
                  </a:lnTo>
                  <a:lnTo>
                    <a:pt x="795167" y="685800"/>
                  </a:lnTo>
                  <a:lnTo>
                    <a:pt x="797781" y="679450"/>
                  </a:lnTo>
                  <a:lnTo>
                    <a:pt x="814751" y="670560"/>
                  </a:lnTo>
                  <a:lnTo>
                    <a:pt x="800534" y="670560"/>
                  </a:lnTo>
                  <a:lnTo>
                    <a:pt x="804358" y="652780"/>
                  </a:lnTo>
                  <a:lnTo>
                    <a:pt x="805377" y="635000"/>
                  </a:lnTo>
                  <a:lnTo>
                    <a:pt x="805325" y="632460"/>
                  </a:lnTo>
                  <a:lnTo>
                    <a:pt x="803578" y="614680"/>
                  </a:lnTo>
                  <a:lnTo>
                    <a:pt x="798514" y="595630"/>
                  </a:lnTo>
                  <a:lnTo>
                    <a:pt x="800752" y="584200"/>
                  </a:lnTo>
                  <a:lnTo>
                    <a:pt x="793760" y="584200"/>
                  </a:lnTo>
                  <a:lnTo>
                    <a:pt x="791718" y="580390"/>
                  </a:lnTo>
                  <a:lnTo>
                    <a:pt x="789373" y="575310"/>
                  </a:lnTo>
                  <a:lnTo>
                    <a:pt x="786629" y="571500"/>
                  </a:lnTo>
                  <a:lnTo>
                    <a:pt x="782996" y="565150"/>
                  </a:lnTo>
                  <a:lnTo>
                    <a:pt x="778930" y="560070"/>
                  </a:lnTo>
                  <a:lnTo>
                    <a:pt x="776684" y="557530"/>
                  </a:lnTo>
                  <a:close/>
                </a:path>
                <a:path w="899794" h="904240">
                  <a:moveTo>
                    <a:pt x="741720" y="648970"/>
                  </a:moveTo>
                  <a:lnTo>
                    <a:pt x="739845" y="650240"/>
                  </a:lnTo>
                  <a:lnTo>
                    <a:pt x="738327" y="650240"/>
                  </a:lnTo>
                  <a:lnTo>
                    <a:pt x="737186" y="652780"/>
                  </a:lnTo>
                  <a:lnTo>
                    <a:pt x="737950" y="654050"/>
                  </a:lnTo>
                  <a:lnTo>
                    <a:pt x="740599" y="661670"/>
                  </a:lnTo>
                  <a:lnTo>
                    <a:pt x="743259" y="666750"/>
                  </a:lnTo>
                  <a:lnTo>
                    <a:pt x="747479" y="675640"/>
                  </a:lnTo>
                  <a:lnTo>
                    <a:pt x="751363" y="680720"/>
                  </a:lnTo>
                  <a:lnTo>
                    <a:pt x="751206" y="680720"/>
                  </a:lnTo>
                  <a:lnTo>
                    <a:pt x="745185" y="698500"/>
                  </a:lnTo>
                  <a:lnTo>
                    <a:pt x="752023" y="698500"/>
                  </a:lnTo>
                  <a:lnTo>
                    <a:pt x="753531" y="694690"/>
                  </a:lnTo>
                  <a:lnTo>
                    <a:pt x="757730" y="683260"/>
                  </a:lnTo>
                  <a:lnTo>
                    <a:pt x="757918" y="681990"/>
                  </a:lnTo>
                  <a:lnTo>
                    <a:pt x="761876" y="680720"/>
                  </a:lnTo>
                  <a:lnTo>
                    <a:pt x="766002" y="678180"/>
                  </a:lnTo>
                  <a:lnTo>
                    <a:pt x="772778" y="673100"/>
                  </a:lnTo>
                  <a:lnTo>
                    <a:pt x="753939" y="673100"/>
                  </a:lnTo>
                  <a:lnTo>
                    <a:pt x="752337" y="670560"/>
                  </a:lnTo>
                  <a:lnTo>
                    <a:pt x="751646" y="668020"/>
                  </a:lnTo>
                  <a:lnTo>
                    <a:pt x="749332" y="664210"/>
                  </a:lnTo>
                  <a:lnTo>
                    <a:pt x="747070" y="659130"/>
                  </a:lnTo>
                  <a:lnTo>
                    <a:pt x="744431" y="651510"/>
                  </a:lnTo>
                  <a:lnTo>
                    <a:pt x="743625" y="650240"/>
                  </a:lnTo>
                  <a:lnTo>
                    <a:pt x="741720" y="648970"/>
                  </a:lnTo>
                  <a:close/>
                </a:path>
                <a:path w="899794" h="904240">
                  <a:moveTo>
                    <a:pt x="18022" y="495300"/>
                  </a:moveTo>
                  <a:lnTo>
                    <a:pt x="6998" y="495300"/>
                  </a:lnTo>
                  <a:lnTo>
                    <a:pt x="12171" y="499110"/>
                  </a:lnTo>
                  <a:lnTo>
                    <a:pt x="17155" y="502920"/>
                  </a:lnTo>
                  <a:lnTo>
                    <a:pt x="60275" y="542290"/>
                  </a:lnTo>
                  <a:lnTo>
                    <a:pt x="90094" y="588010"/>
                  </a:lnTo>
                  <a:lnTo>
                    <a:pt x="100022" y="613410"/>
                  </a:lnTo>
                  <a:lnTo>
                    <a:pt x="100430" y="614680"/>
                  </a:lnTo>
                  <a:lnTo>
                    <a:pt x="100828" y="614680"/>
                  </a:lnTo>
                  <a:lnTo>
                    <a:pt x="100095" y="621030"/>
                  </a:lnTo>
                  <a:lnTo>
                    <a:pt x="99938" y="624840"/>
                  </a:lnTo>
                  <a:lnTo>
                    <a:pt x="99829" y="629920"/>
                  </a:lnTo>
                  <a:lnTo>
                    <a:pt x="100022" y="635000"/>
                  </a:lnTo>
                  <a:lnTo>
                    <a:pt x="100970" y="648970"/>
                  </a:lnTo>
                  <a:lnTo>
                    <a:pt x="102965" y="662940"/>
                  </a:lnTo>
                  <a:lnTo>
                    <a:pt x="105960" y="678180"/>
                  </a:lnTo>
                  <a:lnTo>
                    <a:pt x="109906" y="693420"/>
                  </a:lnTo>
                  <a:lnTo>
                    <a:pt x="117039" y="693420"/>
                  </a:lnTo>
                  <a:lnTo>
                    <a:pt x="115875" y="689610"/>
                  </a:lnTo>
                  <a:lnTo>
                    <a:pt x="111240" y="670560"/>
                  </a:lnTo>
                  <a:lnTo>
                    <a:pt x="108221" y="652780"/>
                  </a:lnTo>
                  <a:lnTo>
                    <a:pt x="106957" y="636270"/>
                  </a:lnTo>
                  <a:lnTo>
                    <a:pt x="107066" y="623570"/>
                  </a:lnTo>
                  <a:lnTo>
                    <a:pt x="107135" y="619760"/>
                  </a:lnTo>
                  <a:lnTo>
                    <a:pt x="109024" y="604520"/>
                  </a:lnTo>
                  <a:lnTo>
                    <a:pt x="109728" y="601980"/>
                  </a:lnTo>
                  <a:lnTo>
                    <a:pt x="102870" y="601980"/>
                  </a:lnTo>
                  <a:lnTo>
                    <a:pt x="95346" y="584200"/>
                  </a:lnTo>
                  <a:lnTo>
                    <a:pt x="86208" y="567690"/>
                  </a:lnTo>
                  <a:lnTo>
                    <a:pt x="75464" y="551180"/>
                  </a:lnTo>
                  <a:lnTo>
                    <a:pt x="63122" y="535940"/>
                  </a:lnTo>
                  <a:lnTo>
                    <a:pt x="68251" y="530860"/>
                  </a:lnTo>
                  <a:lnTo>
                    <a:pt x="58630" y="530860"/>
                  </a:lnTo>
                  <a:lnTo>
                    <a:pt x="56683" y="529590"/>
                  </a:lnTo>
                  <a:lnTo>
                    <a:pt x="52641" y="524510"/>
                  </a:lnTo>
                  <a:lnTo>
                    <a:pt x="55752" y="519430"/>
                  </a:lnTo>
                  <a:lnTo>
                    <a:pt x="46662" y="519430"/>
                  </a:lnTo>
                  <a:lnTo>
                    <a:pt x="45804" y="518160"/>
                  </a:lnTo>
                  <a:lnTo>
                    <a:pt x="44840" y="516890"/>
                  </a:lnTo>
                  <a:lnTo>
                    <a:pt x="44578" y="516890"/>
                  </a:lnTo>
                  <a:lnTo>
                    <a:pt x="44659" y="511810"/>
                  </a:lnTo>
                  <a:lnTo>
                    <a:pt x="38212" y="511810"/>
                  </a:lnTo>
                  <a:lnTo>
                    <a:pt x="30338" y="504190"/>
                  </a:lnTo>
                  <a:lnTo>
                    <a:pt x="19731" y="496570"/>
                  </a:lnTo>
                  <a:lnTo>
                    <a:pt x="18022" y="495300"/>
                  </a:lnTo>
                  <a:close/>
                </a:path>
                <a:path w="899794" h="904240">
                  <a:moveTo>
                    <a:pt x="140303" y="661670"/>
                  </a:moveTo>
                  <a:lnTo>
                    <a:pt x="133235" y="661670"/>
                  </a:lnTo>
                  <a:lnTo>
                    <a:pt x="134534" y="666750"/>
                  </a:lnTo>
                  <a:lnTo>
                    <a:pt x="135895" y="670560"/>
                  </a:lnTo>
                  <a:lnTo>
                    <a:pt x="137298" y="674370"/>
                  </a:lnTo>
                  <a:lnTo>
                    <a:pt x="138178" y="676910"/>
                  </a:lnTo>
                  <a:lnTo>
                    <a:pt x="139141" y="680720"/>
                  </a:lnTo>
                  <a:lnTo>
                    <a:pt x="140042" y="683260"/>
                  </a:lnTo>
                  <a:lnTo>
                    <a:pt x="151340" y="683260"/>
                  </a:lnTo>
                  <a:lnTo>
                    <a:pt x="152104" y="681990"/>
                  </a:lnTo>
                  <a:lnTo>
                    <a:pt x="153137" y="679450"/>
                  </a:lnTo>
                  <a:lnTo>
                    <a:pt x="145895" y="679450"/>
                  </a:lnTo>
                  <a:lnTo>
                    <a:pt x="145183" y="676910"/>
                  </a:lnTo>
                  <a:lnTo>
                    <a:pt x="144439" y="674370"/>
                  </a:lnTo>
                  <a:lnTo>
                    <a:pt x="143780" y="673100"/>
                  </a:lnTo>
                  <a:lnTo>
                    <a:pt x="142555" y="669290"/>
                  </a:lnTo>
                  <a:lnTo>
                    <a:pt x="141413" y="665480"/>
                  </a:lnTo>
                  <a:lnTo>
                    <a:pt x="140303" y="661670"/>
                  </a:lnTo>
                  <a:close/>
                </a:path>
                <a:path w="899794" h="904240">
                  <a:moveTo>
                    <a:pt x="156303" y="659130"/>
                  </a:moveTo>
                  <a:lnTo>
                    <a:pt x="154408" y="660400"/>
                  </a:lnTo>
                  <a:lnTo>
                    <a:pt x="153654" y="661670"/>
                  </a:lnTo>
                  <a:lnTo>
                    <a:pt x="151737" y="666750"/>
                  </a:lnTo>
                  <a:lnTo>
                    <a:pt x="149455" y="670560"/>
                  </a:lnTo>
                  <a:lnTo>
                    <a:pt x="147570" y="675640"/>
                  </a:lnTo>
                  <a:lnTo>
                    <a:pt x="147026" y="676910"/>
                  </a:lnTo>
                  <a:lnTo>
                    <a:pt x="146439" y="678180"/>
                  </a:lnTo>
                  <a:lnTo>
                    <a:pt x="145895" y="679450"/>
                  </a:lnTo>
                  <a:lnTo>
                    <a:pt x="153137" y="679450"/>
                  </a:lnTo>
                  <a:lnTo>
                    <a:pt x="153654" y="678180"/>
                  </a:lnTo>
                  <a:lnTo>
                    <a:pt x="155926" y="673100"/>
                  </a:lnTo>
                  <a:lnTo>
                    <a:pt x="157821" y="668020"/>
                  </a:lnTo>
                  <a:lnTo>
                    <a:pt x="159737" y="664210"/>
                  </a:lnTo>
                  <a:lnTo>
                    <a:pt x="160481" y="662940"/>
                  </a:lnTo>
                  <a:lnTo>
                    <a:pt x="159737" y="660400"/>
                  </a:lnTo>
                  <a:lnTo>
                    <a:pt x="158219" y="660400"/>
                  </a:lnTo>
                  <a:lnTo>
                    <a:pt x="156303" y="659130"/>
                  </a:lnTo>
                  <a:close/>
                </a:path>
                <a:path w="899794" h="904240">
                  <a:moveTo>
                    <a:pt x="750850" y="621030"/>
                  </a:moveTo>
                  <a:lnTo>
                    <a:pt x="748976" y="621030"/>
                  </a:lnTo>
                  <a:lnTo>
                    <a:pt x="747070" y="622300"/>
                  </a:lnTo>
                  <a:lnTo>
                    <a:pt x="746316" y="623570"/>
                  </a:lnTo>
                  <a:lnTo>
                    <a:pt x="748976" y="631190"/>
                  </a:lnTo>
                  <a:lnTo>
                    <a:pt x="750850" y="635000"/>
                  </a:lnTo>
                  <a:lnTo>
                    <a:pt x="753531" y="638810"/>
                  </a:lnTo>
                  <a:lnTo>
                    <a:pt x="755374" y="642620"/>
                  </a:lnTo>
                  <a:lnTo>
                    <a:pt x="757782" y="643890"/>
                  </a:lnTo>
                  <a:lnTo>
                    <a:pt x="760211" y="646430"/>
                  </a:lnTo>
                  <a:lnTo>
                    <a:pt x="758851" y="652780"/>
                  </a:lnTo>
                  <a:lnTo>
                    <a:pt x="757358" y="659130"/>
                  </a:lnTo>
                  <a:lnTo>
                    <a:pt x="755723" y="665480"/>
                  </a:lnTo>
                  <a:lnTo>
                    <a:pt x="753939" y="673100"/>
                  </a:lnTo>
                  <a:lnTo>
                    <a:pt x="760588" y="673100"/>
                  </a:lnTo>
                  <a:lnTo>
                    <a:pt x="762322" y="666750"/>
                  </a:lnTo>
                  <a:lnTo>
                    <a:pt x="763919" y="660400"/>
                  </a:lnTo>
                  <a:lnTo>
                    <a:pt x="765393" y="654050"/>
                  </a:lnTo>
                  <a:lnTo>
                    <a:pt x="766755" y="647700"/>
                  </a:lnTo>
                  <a:lnTo>
                    <a:pt x="769153" y="646430"/>
                  </a:lnTo>
                  <a:lnTo>
                    <a:pt x="771991" y="645160"/>
                  </a:lnTo>
                  <a:lnTo>
                    <a:pt x="774828" y="642620"/>
                  </a:lnTo>
                  <a:lnTo>
                    <a:pt x="778263" y="638810"/>
                  </a:lnTo>
                  <a:lnTo>
                    <a:pt x="761719" y="638810"/>
                  </a:lnTo>
                  <a:lnTo>
                    <a:pt x="759782" y="636270"/>
                  </a:lnTo>
                  <a:lnTo>
                    <a:pt x="758839" y="635000"/>
                  </a:lnTo>
                  <a:lnTo>
                    <a:pt x="753154" y="623570"/>
                  </a:lnTo>
                  <a:lnTo>
                    <a:pt x="752787" y="622300"/>
                  </a:lnTo>
                  <a:lnTo>
                    <a:pt x="750850" y="621030"/>
                  </a:lnTo>
                  <a:close/>
                </a:path>
                <a:path w="899794" h="904240">
                  <a:moveTo>
                    <a:pt x="782074" y="655320"/>
                  </a:moveTo>
                  <a:lnTo>
                    <a:pt x="779771" y="656590"/>
                  </a:lnTo>
                  <a:lnTo>
                    <a:pt x="778650" y="656590"/>
                  </a:lnTo>
                  <a:lnTo>
                    <a:pt x="774472" y="661670"/>
                  </a:lnTo>
                  <a:lnTo>
                    <a:pt x="769907" y="666750"/>
                  </a:lnTo>
                  <a:lnTo>
                    <a:pt x="765687" y="669290"/>
                  </a:lnTo>
                  <a:lnTo>
                    <a:pt x="764002" y="671830"/>
                  </a:lnTo>
                  <a:lnTo>
                    <a:pt x="762284" y="673100"/>
                  </a:lnTo>
                  <a:lnTo>
                    <a:pt x="772778" y="673100"/>
                  </a:lnTo>
                  <a:lnTo>
                    <a:pt x="774472" y="671830"/>
                  </a:lnTo>
                  <a:lnTo>
                    <a:pt x="784734" y="660400"/>
                  </a:lnTo>
                  <a:lnTo>
                    <a:pt x="784734" y="657860"/>
                  </a:lnTo>
                  <a:lnTo>
                    <a:pt x="783205" y="656590"/>
                  </a:lnTo>
                  <a:lnTo>
                    <a:pt x="782074" y="655320"/>
                  </a:lnTo>
                  <a:close/>
                </a:path>
                <a:path w="899794" h="904240">
                  <a:moveTo>
                    <a:pt x="899223" y="468630"/>
                  </a:moveTo>
                  <a:lnTo>
                    <a:pt x="892542" y="468630"/>
                  </a:lnTo>
                  <a:lnTo>
                    <a:pt x="892633" y="481330"/>
                  </a:lnTo>
                  <a:lnTo>
                    <a:pt x="892396" y="483870"/>
                  </a:lnTo>
                  <a:lnTo>
                    <a:pt x="888871" y="527050"/>
                  </a:lnTo>
                  <a:lnTo>
                    <a:pt x="867091" y="599440"/>
                  </a:lnTo>
                  <a:lnTo>
                    <a:pt x="840638" y="642620"/>
                  </a:lnTo>
                  <a:lnTo>
                    <a:pt x="800534" y="670560"/>
                  </a:lnTo>
                  <a:lnTo>
                    <a:pt x="814751" y="670560"/>
                  </a:lnTo>
                  <a:lnTo>
                    <a:pt x="845601" y="647700"/>
                  </a:lnTo>
                  <a:lnTo>
                    <a:pt x="872833" y="600710"/>
                  </a:lnTo>
                  <a:lnTo>
                    <a:pt x="890469" y="561340"/>
                  </a:lnTo>
                  <a:lnTo>
                    <a:pt x="897390" y="509270"/>
                  </a:lnTo>
                  <a:lnTo>
                    <a:pt x="898835" y="488950"/>
                  </a:lnTo>
                  <a:lnTo>
                    <a:pt x="899223" y="485140"/>
                  </a:lnTo>
                  <a:lnTo>
                    <a:pt x="899223" y="468630"/>
                  </a:lnTo>
                  <a:close/>
                </a:path>
                <a:path w="899794" h="904240">
                  <a:moveTo>
                    <a:pt x="117121" y="643890"/>
                  </a:moveTo>
                  <a:lnTo>
                    <a:pt x="115236" y="645160"/>
                  </a:lnTo>
                  <a:lnTo>
                    <a:pt x="114074" y="646430"/>
                  </a:lnTo>
                  <a:lnTo>
                    <a:pt x="112545" y="647700"/>
                  </a:lnTo>
                  <a:lnTo>
                    <a:pt x="112953" y="648970"/>
                  </a:lnTo>
                  <a:lnTo>
                    <a:pt x="114461" y="650240"/>
                  </a:lnTo>
                  <a:lnTo>
                    <a:pt x="119414" y="655320"/>
                  </a:lnTo>
                  <a:lnTo>
                    <a:pt x="125121" y="659130"/>
                  </a:lnTo>
                  <a:lnTo>
                    <a:pt x="130429" y="660400"/>
                  </a:lnTo>
                  <a:lnTo>
                    <a:pt x="131487" y="661670"/>
                  </a:lnTo>
                  <a:lnTo>
                    <a:pt x="140973" y="661670"/>
                  </a:lnTo>
                  <a:lnTo>
                    <a:pt x="141089" y="660400"/>
                  </a:lnTo>
                  <a:lnTo>
                    <a:pt x="141486" y="657860"/>
                  </a:lnTo>
                  <a:lnTo>
                    <a:pt x="142219" y="654050"/>
                  </a:lnTo>
                  <a:lnTo>
                    <a:pt x="130775" y="654050"/>
                  </a:lnTo>
                  <a:lnTo>
                    <a:pt x="126890" y="651510"/>
                  </a:lnTo>
                  <a:lnTo>
                    <a:pt x="122785" y="648970"/>
                  </a:lnTo>
                  <a:lnTo>
                    <a:pt x="118639" y="645160"/>
                  </a:lnTo>
                  <a:lnTo>
                    <a:pt x="117121" y="643890"/>
                  </a:lnTo>
                  <a:close/>
                </a:path>
                <a:path w="899794" h="904240">
                  <a:moveTo>
                    <a:pt x="127037" y="618490"/>
                  </a:moveTo>
                  <a:lnTo>
                    <a:pt x="125497" y="618490"/>
                  </a:lnTo>
                  <a:lnTo>
                    <a:pt x="123581" y="619760"/>
                  </a:lnTo>
                  <a:lnTo>
                    <a:pt x="122471" y="621030"/>
                  </a:lnTo>
                  <a:lnTo>
                    <a:pt x="122838" y="622300"/>
                  </a:lnTo>
                  <a:lnTo>
                    <a:pt x="124610" y="629920"/>
                  </a:lnTo>
                  <a:lnTo>
                    <a:pt x="126535" y="637540"/>
                  </a:lnTo>
                  <a:lnTo>
                    <a:pt x="128597" y="646430"/>
                  </a:lnTo>
                  <a:lnTo>
                    <a:pt x="130775" y="654050"/>
                  </a:lnTo>
                  <a:lnTo>
                    <a:pt x="142219" y="654050"/>
                  </a:lnTo>
                  <a:lnTo>
                    <a:pt x="143361" y="651510"/>
                  </a:lnTo>
                  <a:lnTo>
                    <a:pt x="143877" y="650240"/>
                  </a:lnTo>
                  <a:lnTo>
                    <a:pt x="136827" y="650240"/>
                  </a:lnTo>
                  <a:lnTo>
                    <a:pt x="134757" y="642620"/>
                  </a:lnTo>
                  <a:lnTo>
                    <a:pt x="132807" y="635000"/>
                  </a:lnTo>
                  <a:lnTo>
                    <a:pt x="130986" y="628650"/>
                  </a:lnTo>
                  <a:lnTo>
                    <a:pt x="129298" y="621030"/>
                  </a:lnTo>
                  <a:lnTo>
                    <a:pt x="128890" y="619760"/>
                  </a:lnTo>
                  <a:lnTo>
                    <a:pt x="127037" y="618490"/>
                  </a:lnTo>
                  <a:close/>
                </a:path>
                <a:path w="899794" h="904240">
                  <a:moveTo>
                    <a:pt x="146795" y="636270"/>
                  </a:moveTo>
                  <a:lnTo>
                    <a:pt x="144910" y="636270"/>
                  </a:lnTo>
                  <a:lnTo>
                    <a:pt x="143780" y="637540"/>
                  </a:lnTo>
                  <a:lnTo>
                    <a:pt x="140722" y="641350"/>
                  </a:lnTo>
                  <a:lnTo>
                    <a:pt x="138827" y="645160"/>
                  </a:lnTo>
                  <a:lnTo>
                    <a:pt x="137298" y="648970"/>
                  </a:lnTo>
                  <a:lnTo>
                    <a:pt x="137089" y="648970"/>
                  </a:lnTo>
                  <a:lnTo>
                    <a:pt x="136994" y="650240"/>
                  </a:lnTo>
                  <a:lnTo>
                    <a:pt x="143877" y="650240"/>
                  </a:lnTo>
                  <a:lnTo>
                    <a:pt x="144910" y="647700"/>
                  </a:lnTo>
                  <a:lnTo>
                    <a:pt x="146429" y="645160"/>
                  </a:lnTo>
                  <a:lnTo>
                    <a:pt x="149842" y="641350"/>
                  </a:lnTo>
                  <a:lnTo>
                    <a:pt x="149842" y="638810"/>
                  </a:lnTo>
                  <a:lnTo>
                    <a:pt x="146795" y="636270"/>
                  </a:lnTo>
                  <a:close/>
                </a:path>
                <a:path w="899794" h="904240">
                  <a:moveTo>
                    <a:pt x="768378" y="594360"/>
                  </a:moveTo>
                  <a:lnTo>
                    <a:pt x="766860" y="596900"/>
                  </a:lnTo>
                  <a:lnTo>
                    <a:pt x="766473" y="598170"/>
                  </a:lnTo>
                  <a:lnTo>
                    <a:pt x="765667" y="608330"/>
                  </a:lnTo>
                  <a:lnTo>
                    <a:pt x="764610" y="618490"/>
                  </a:lnTo>
                  <a:lnTo>
                    <a:pt x="763297" y="628650"/>
                  </a:lnTo>
                  <a:lnTo>
                    <a:pt x="761719" y="638810"/>
                  </a:lnTo>
                  <a:lnTo>
                    <a:pt x="768431" y="638810"/>
                  </a:lnTo>
                  <a:lnTo>
                    <a:pt x="773189" y="599440"/>
                  </a:lnTo>
                  <a:lnTo>
                    <a:pt x="773300" y="596900"/>
                  </a:lnTo>
                  <a:lnTo>
                    <a:pt x="772169" y="595630"/>
                  </a:lnTo>
                  <a:lnTo>
                    <a:pt x="770274" y="595630"/>
                  </a:lnTo>
                  <a:lnTo>
                    <a:pt x="768378" y="594360"/>
                  </a:lnTo>
                  <a:close/>
                </a:path>
                <a:path w="899794" h="904240">
                  <a:moveTo>
                    <a:pt x="785121" y="626110"/>
                  </a:moveTo>
                  <a:lnTo>
                    <a:pt x="781687" y="626110"/>
                  </a:lnTo>
                  <a:lnTo>
                    <a:pt x="780525" y="627380"/>
                  </a:lnTo>
                  <a:lnTo>
                    <a:pt x="773300" y="635000"/>
                  </a:lnTo>
                  <a:lnTo>
                    <a:pt x="770274" y="637540"/>
                  </a:lnTo>
                  <a:lnTo>
                    <a:pt x="769635" y="637540"/>
                  </a:lnTo>
                  <a:lnTo>
                    <a:pt x="768431" y="638810"/>
                  </a:lnTo>
                  <a:lnTo>
                    <a:pt x="778263" y="638810"/>
                  </a:lnTo>
                  <a:lnTo>
                    <a:pt x="781687" y="636270"/>
                  </a:lnTo>
                  <a:lnTo>
                    <a:pt x="785488" y="631190"/>
                  </a:lnTo>
                  <a:lnTo>
                    <a:pt x="786629" y="629920"/>
                  </a:lnTo>
                  <a:lnTo>
                    <a:pt x="786629" y="628650"/>
                  </a:lnTo>
                  <a:lnTo>
                    <a:pt x="785121" y="626110"/>
                  </a:lnTo>
                  <a:close/>
                </a:path>
                <a:path w="899794" h="904240">
                  <a:moveTo>
                    <a:pt x="120178" y="566420"/>
                  </a:moveTo>
                  <a:lnTo>
                    <a:pt x="116388" y="566420"/>
                  </a:lnTo>
                  <a:lnTo>
                    <a:pt x="115236" y="568960"/>
                  </a:lnTo>
                  <a:lnTo>
                    <a:pt x="111229" y="576580"/>
                  </a:lnTo>
                  <a:lnTo>
                    <a:pt x="107840" y="584200"/>
                  </a:lnTo>
                  <a:lnTo>
                    <a:pt x="105057" y="593090"/>
                  </a:lnTo>
                  <a:lnTo>
                    <a:pt x="102870" y="601980"/>
                  </a:lnTo>
                  <a:lnTo>
                    <a:pt x="109728" y="601980"/>
                  </a:lnTo>
                  <a:lnTo>
                    <a:pt x="112543" y="591820"/>
                  </a:lnTo>
                  <a:lnTo>
                    <a:pt x="117707" y="577850"/>
                  </a:lnTo>
                  <a:lnTo>
                    <a:pt x="125229" y="577850"/>
                  </a:lnTo>
                  <a:lnTo>
                    <a:pt x="121330" y="568960"/>
                  </a:lnTo>
                  <a:lnTo>
                    <a:pt x="120178" y="566420"/>
                  </a:lnTo>
                  <a:close/>
                </a:path>
                <a:path w="899794" h="904240">
                  <a:moveTo>
                    <a:pt x="760379" y="332740"/>
                  </a:moveTo>
                  <a:lnTo>
                    <a:pt x="757332" y="332740"/>
                  </a:lnTo>
                  <a:lnTo>
                    <a:pt x="756201" y="335280"/>
                  </a:lnTo>
                  <a:lnTo>
                    <a:pt x="749108" y="359410"/>
                  </a:lnTo>
                  <a:lnTo>
                    <a:pt x="745322" y="383540"/>
                  </a:lnTo>
                  <a:lnTo>
                    <a:pt x="744598" y="405130"/>
                  </a:lnTo>
                  <a:lnTo>
                    <a:pt x="746693" y="424180"/>
                  </a:lnTo>
                  <a:lnTo>
                    <a:pt x="758572" y="461010"/>
                  </a:lnTo>
                  <a:lnTo>
                    <a:pt x="791571" y="502920"/>
                  </a:lnTo>
                  <a:lnTo>
                    <a:pt x="807839" y="515620"/>
                  </a:lnTo>
                  <a:lnTo>
                    <a:pt x="812769" y="520700"/>
                  </a:lnTo>
                  <a:lnTo>
                    <a:pt x="817644" y="524510"/>
                  </a:lnTo>
                  <a:lnTo>
                    <a:pt x="814085" y="530860"/>
                  </a:lnTo>
                  <a:lnTo>
                    <a:pt x="810766" y="535940"/>
                  </a:lnTo>
                  <a:lnTo>
                    <a:pt x="807700" y="542290"/>
                  </a:lnTo>
                  <a:lnTo>
                    <a:pt x="804901" y="548640"/>
                  </a:lnTo>
                  <a:lnTo>
                    <a:pt x="801854" y="554990"/>
                  </a:lnTo>
                  <a:lnTo>
                    <a:pt x="799194" y="562610"/>
                  </a:lnTo>
                  <a:lnTo>
                    <a:pt x="796922" y="570230"/>
                  </a:lnTo>
                  <a:lnTo>
                    <a:pt x="795760" y="575310"/>
                  </a:lnTo>
                  <a:lnTo>
                    <a:pt x="794744" y="579120"/>
                  </a:lnTo>
                  <a:lnTo>
                    <a:pt x="793760" y="584200"/>
                  </a:lnTo>
                  <a:lnTo>
                    <a:pt x="800752" y="584200"/>
                  </a:lnTo>
                  <a:lnTo>
                    <a:pt x="801466" y="580390"/>
                  </a:lnTo>
                  <a:lnTo>
                    <a:pt x="803362" y="572770"/>
                  </a:lnTo>
                  <a:lnTo>
                    <a:pt x="805665" y="565150"/>
                  </a:lnTo>
                  <a:lnTo>
                    <a:pt x="807937" y="557530"/>
                  </a:lnTo>
                  <a:lnTo>
                    <a:pt x="818262" y="535940"/>
                  </a:lnTo>
                  <a:lnTo>
                    <a:pt x="827035" y="523240"/>
                  </a:lnTo>
                  <a:lnTo>
                    <a:pt x="830779" y="518160"/>
                  </a:lnTo>
                  <a:lnTo>
                    <a:pt x="821602" y="518160"/>
                  </a:lnTo>
                  <a:lnTo>
                    <a:pt x="808754" y="508000"/>
                  </a:lnTo>
                  <a:lnTo>
                    <a:pt x="802220" y="502920"/>
                  </a:lnTo>
                  <a:lnTo>
                    <a:pt x="784221" y="487680"/>
                  </a:lnTo>
                  <a:lnTo>
                    <a:pt x="757747" y="441960"/>
                  </a:lnTo>
                  <a:lnTo>
                    <a:pt x="751451" y="406400"/>
                  </a:lnTo>
                  <a:lnTo>
                    <a:pt x="751550" y="397510"/>
                  </a:lnTo>
                  <a:lnTo>
                    <a:pt x="751882" y="386080"/>
                  </a:lnTo>
                  <a:lnTo>
                    <a:pt x="754994" y="364490"/>
                  </a:lnTo>
                  <a:lnTo>
                    <a:pt x="760850" y="342900"/>
                  </a:lnTo>
                  <a:lnTo>
                    <a:pt x="769722" y="342900"/>
                  </a:lnTo>
                  <a:lnTo>
                    <a:pt x="767546" y="340360"/>
                  </a:lnTo>
                  <a:lnTo>
                    <a:pt x="762284" y="334010"/>
                  </a:lnTo>
                  <a:lnTo>
                    <a:pt x="760379" y="332740"/>
                  </a:lnTo>
                  <a:close/>
                </a:path>
                <a:path w="899794" h="904240">
                  <a:moveTo>
                    <a:pt x="127492" y="351790"/>
                  </a:moveTo>
                  <a:lnTo>
                    <a:pt x="120765" y="351790"/>
                  </a:lnTo>
                  <a:lnTo>
                    <a:pt x="125060" y="375920"/>
                  </a:lnTo>
                  <a:lnTo>
                    <a:pt x="126003" y="400050"/>
                  </a:lnTo>
                  <a:lnTo>
                    <a:pt x="117875" y="445770"/>
                  </a:lnTo>
                  <a:lnTo>
                    <a:pt x="95100" y="490220"/>
                  </a:lnTo>
                  <a:lnTo>
                    <a:pt x="58630" y="530860"/>
                  </a:lnTo>
                  <a:lnTo>
                    <a:pt x="68251" y="530860"/>
                  </a:lnTo>
                  <a:lnTo>
                    <a:pt x="100689" y="492760"/>
                  </a:lnTo>
                  <a:lnTo>
                    <a:pt x="123979" y="447040"/>
                  </a:lnTo>
                  <a:lnTo>
                    <a:pt x="132823" y="398780"/>
                  </a:lnTo>
                  <a:lnTo>
                    <a:pt x="131464" y="372110"/>
                  </a:lnTo>
                  <a:lnTo>
                    <a:pt x="127492" y="351790"/>
                  </a:lnTo>
                  <a:close/>
                </a:path>
                <a:path w="899794" h="904240">
                  <a:moveTo>
                    <a:pt x="108388" y="379730"/>
                  </a:moveTo>
                  <a:lnTo>
                    <a:pt x="106482" y="381000"/>
                  </a:lnTo>
                  <a:lnTo>
                    <a:pt x="105697" y="383540"/>
                  </a:lnTo>
                  <a:lnTo>
                    <a:pt x="103802" y="391160"/>
                  </a:lnTo>
                  <a:lnTo>
                    <a:pt x="101509" y="398780"/>
                  </a:lnTo>
                  <a:lnTo>
                    <a:pt x="99247" y="406400"/>
                  </a:lnTo>
                  <a:lnTo>
                    <a:pt x="96608" y="412750"/>
                  </a:lnTo>
                  <a:lnTo>
                    <a:pt x="94294" y="420370"/>
                  </a:lnTo>
                  <a:lnTo>
                    <a:pt x="70589" y="477520"/>
                  </a:lnTo>
                  <a:lnTo>
                    <a:pt x="47615" y="519430"/>
                  </a:lnTo>
                  <a:lnTo>
                    <a:pt x="55752" y="519430"/>
                  </a:lnTo>
                  <a:lnTo>
                    <a:pt x="60386" y="511810"/>
                  </a:lnTo>
                  <a:lnTo>
                    <a:pt x="64204" y="505460"/>
                  </a:lnTo>
                  <a:lnTo>
                    <a:pt x="67981" y="497840"/>
                  </a:lnTo>
                  <a:lnTo>
                    <a:pt x="72243" y="495300"/>
                  </a:lnTo>
                  <a:lnTo>
                    <a:pt x="72619" y="495300"/>
                  </a:lnTo>
                  <a:lnTo>
                    <a:pt x="77583" y="491490"/>
                  </a:lnTo>
                  <a:lnTo>
                    <a:pt x="82891" y="488950"/>
                  </a:lnTo>
                  <a:lnTo>
                    <a:pt x="86186" y="486410"/>
                  </a:lnTo>
                  <a:lnTo>
                    <a:pt x="73866" y="486410"/>
                  </a:lnTo>
                  <a:lnTo>
                    <a:pt x="77300" y="480060"/>
                  </a:lnTo>
                  <a:lnTo>
                    <a:pt x="80640" y="472440"/>
                  </a:lnTo>
                  <a:lnTo>
                    <a:pt x="83907" y="464820"/>
                  </a:lnTo>
                  <a:lnTo>
                    <a:pt x="90577" y="459740"/>
                  </a:lnTo>
                  <a:lnTo>
                    <a:pt x="93540" y="458470"/>
                  </a:lnTo>
                  <a:lnTo>
                    <a:pt x="96964" y="457200"/>
                  </a:lnTo>
                  <a:lnTo>
                    <a:pt x="100022" y="454660"/>
                  </a:lnTo>
                  <a:lnTo>
                    <a:pt x="104954" y="454660"/>
                  </a:lnTo>
                  <a:lnTo>
                    <a:pt x="105524" y="453390"/>
                  </a:lnTo>
                  <a:lnTo>
                    <a:pt x="88818" y="453390"/>
                  </a:lnTo>
                  <a:lnTo>
                    <a:pt x="91017" y="448310"/>
                  </a:lnTo>
                  <a:lnTo>
                    <a:pt x="93163" y="443230"/>
                  </a:lnTo>
                  <a:lnTo>
                    <a:pt x="95278" y="436880"/>
                  </a:lnTo>
                  <a:lnTo>
                    <a:pt x="95456" y="436880"/>
                  </a:lnTo>
                  <a:lnTo>
                    <a:pt x="97331" y="435610"/>
                  </a:lnTo>
                  <a:lnTo>
                    <a:pt x="99645" y="433070"/>
                  </a:lnTo>
                  <a:lnTo>
                    <a:pt x="102660" y="430530"/>
                  </a:lnTo>
                  <a:lnTo>
                    <a:pt x="106095" y="429260"/>
                  </a:lnTo>
                  <a:lnTo>
                    <a:pt x="109508" y="426720"/>
                  </a:lnTo>
                  <a:lnTo>
                    <a:pt x="113718" y="425450"/>
                  </a:lnTo>
                  <a:lnTo>
                    <a:pt x="99760" y="425450"/>
                  </a:lnTo>
                  <a:lnTo>
                    <a:pt x="101603" y="420370"/>
                  </a:lnTo>
                  <a:lnTo>
                    <a:pt x="105037" y="408940"/>
                  </a:lnTo>
                  <a:lnTo>
                    <a:pt x="105697" y="408940"/>
                  </a:lnTo>
                  <a:lnTo>
                    <a:pt x="109508" y="403860"/>
                  </a:lnTo>
                  <a:lnTo>
                    <a:pt x="111425" y="402590"/>
                  </a:lnTo>
                  <a:lnTo>
                    <a:pt x="113718" y="400050"/>
                  </a:lnTo>
                  <a:lnTo>
                    <a:pt x="115602" y="398780"/>
                  </a:lnTo>
                  <a:lnTo>
                    <a:pt x="118241" y="397510"/>
                  </a:lnTo>
                  <a:lnTo>
                    <a:pt x="119780" y="396240"/>
                  </a:lnTo>
                  <a:lnTo>
                    <a:pt x="120178" y="394970"/>
                  </a:lnTo>
                  <a:lnTo>
                    <a:pt x="109404" y="394970"/>
                  </a:lnTo>
                  <a:lnTo>
                    <a:pt x="111529" y="388620"/>
                  </a:lnTo>
                  <a:lnTo>
                    <a:pt x="112545" y="384810"/>
                  </a:lnTo>
                  <a:lnTo>
                    <a:pt x="112953" y="383540"/>
                  </a:lnTo>
                  <a:lnTo>
                    <a:pt x="111791" y="381000"/>
                  </a:lnTo>
                  <a:lnTo>
                    <a:pt x="109906" y="381000"/>
                  </a:lnTo>
                  <a:lnTo>
                    <a:pt x="108388" y="379730"/>
                  </a:lnTo>
                  <a:close/>
                </a:path>
                <a:path w="899794" h="904240">
                  <a:moveTo>
                    <a:pt x="782839" y="454660"/>
                  </a:moveTo>
                  <a:lnTo>
                    <a:pt x="779394" y="454660"/>
                  </a:lnTo>
                  <a:lnTo>
                    <a:pt x="777111" y="458470"/>
                  </a:lnTo>
                  <a:lnTo>
                    <a:pt x="777478" y="459740"/>
                  </a:lnTo>
                  <a:lnTo>
                    <a:pt x="779027" y="461010"/>
                  </a:lnTo>
                  <a:lnTo>
                    <a:pt x="786207" y="464820"/>
                  </a:lnTo>
                  <a:lnTo>
                    <a:pt x="796499" y="471170"/>
                  </a:lnTo>
                  <a:lnTo>
                    <a:pt x="806747" y="476250"/>
                  </a:lnTo>
                  <a:lnTo>
                    <a:pt x="813791" y="480060"/>
                  </a:lnTo>
                  <a:lnTo>
                    <a:pt x="817809" y="486410"/>
                  </a:lnTo>
                  <a:lnTo>
                    <a:pt x="821933" y="494030"/>
                  </a:lnTo>
                  <a:lnTo>
                    <a:pt x="826161" y="500380"/>
                  </a:lnTo>
                  <a:lnTo>
                    <a:pt x="830492" y="506730"/>
                  </a:lnTo>
                  <a:lnTo>
                    <a:pt x="827350" y="510540"/>
                  </a:lnTo>
                  <a:lnTo>
                    <a:pt x="824387" y="514350"/>
                  </a:lnTo>
                  <a:lnTo>
                    <a:pt x="821602" y="518160"/>
                  </a:lnTo>
                  <a:lnTo>
                    <a:pt x="830779" y="518160"/>
                  </a:lnTo>
                  <a:lnTo>
                    <a:pt x="837330" y="509270"/>
                  </a:lnTo>
                  <a:lnTo>
                    <a:pt x="845231" y="501650"/>
                  </a:lnTo>
                  <a:lnTo>
                    <a:pt x="835141" y="501650"/>
                  </a:lnTo>
                  <a:lnTo>
                    <a:pt x="831209" y="495300"/>
                  </a:lnTo>
                  <a:lnTo>
                    <a:pt x="827347" y="488950"/>
                  </a:lnTo>
                  <a:lnTo>
                    <a:pt x="823557" y="482600"/>
                  </a:lnTo>
                  <a:lnTo>
                    <a:pt x="819843" y="476250"/>
                  </a:lnTo>
                  <a:lnTo>
                    <a:pt x="821738" y="472440"/>
                  </a:lnTo>
                  <a:lnTo>
                    <a:pt x="822172" y="469900"/>
                  </a:lnTo>
                  <a:lnTo>
                    <a:pt x="808178" y="469900"/>
                  </a:lnTo>
                  <a:lnTo>
                    <a:pt x="803860" y="467360"/>
                  </a:lnTo>
                  <a:lnTo>
                    <a:pt x="796608" y="463550"/>
                  </a:lnTo>
                  <a:lnTo>
                    <a:pt x="788806" y="458470"/>
                  </a:lnTo>
                  <a:lnTo>
                    <a:pt x="782839" y="454660"/>
                  </a:lnTo>
                  <a:close/>
                </a:path>
                <a:path w="899794" h="904240">
                  <a:moveTo>
                    <a:pt x="44086" y="250190"/>
                  </a:moveTo>
                  <a:lnTo>
                    <a:pt x="42955" y="252730"/>
                  </a:lnTo>
                  <a:lnTo>
                    <a:pt x="33915" y="269240"/>
                  </a:lnTo>
                  <a:lnTo>
                    <a:pt x="26837" y="284480"/>
                  </a:lnTo>
                  <a:lnTo>
                    <a:pt x="20970" y="298450"/>
                  </a:lnTo>
                  <a:lnTo>
                    <a:pt x="15564" y="313690"/>
                  </a:lnTo>
                  <a:lnTo>
                    <a:pt x="12894" y="321310"/>
                  </a:lnTo>
                  <a:lnTo>
                    <a:pt x="7208" y="336550"/>
                  </a:lnTo>
                  <a:lnTo>
                    <a:pt x="2725" y="379730"/>
                  </a:lnTo>
                  <a:lnTo>
                    <a:pt x="9049" y="419100"/>
                  </a:lnTo>
                  <a:lnTo>
                    <a:pt x="21584" y="455930"/>
                  </a:lnTo>
                  <a:lnTo>
                    <a:pt x="35731" y="487680"/>
                  </a:lnTo>
                  <a:lnTo>
                    <a:pt x="36621" y="490220"/>
                  </a:lnTo>
                  <a:lnTo>
                    <a:pt x="37751" y="492760"/>
                  </a:lnTo>
                  <a:lnTo>
                    <a:pt x="38380" y="494030"/>
                  </a:lnTo>
                  <a:lnTo>
                    <a:pt x="38324" y="509270"/>
                  </a:lnTo>
                  <a:lnTo>
                    <a:pt x="38212" y="511810"/>
                  </a:lnTo>
                  <a:lnTo>
                    <a:pt x="44659" y="511810"/>
                  </a:lnTo>
                  <a:lnTo>
                    <a:pt x="44840" y="500380"/>
                  </a:lnTo>
                  <a:lnTo>
                    <a:pt x="45249" y="494030"/>
                  </a:lnTo>
                  <a:lnTo>
                    <a:pt x="49349" y="486410"/>
                  </a:lnTo>
                  <a:lnTo>
                    <a:pt x="42076" y="486410"/>
                  </a:lnTo>
                  <a:lnTo>
                    <a:pt x="35539" y="471170"/>
                  </a:lnTo>
                  <a:lnTo>
                    <a:pt x="22316" y="433070"/>
                  </a:lnTo>
                  <a:lnTo>
                    <a:pt x="11848" y="384810"/>
                  </a:lnTo>
                  <a:lnTo>
                    <a:pt x="13574" y="337820"/>
                  </a:lnTo>
                  <a:lnTo>
                    <a:pt x="16705" y="331470"/>
                  </a:lnTo>
                  <a:lnTo>
                    <a:pt x="19396" y="323850"/>
                  </a:lnTo>
                  <a:lnTo>
                    <a:pt x="21658" y="316230"/>
                  </a:lnTo>
                  <a:lnTo>
                    <a:pt x="26583" y="302260"/>
                  </a:lnTo>
                  <a:lnTo>
                    <a:pt x="31821" y="289560"/>
                  </a:lnTo>
                  <a:lnTo>
                    <a:pt x="37909" y="275590"/>
                  </a:lnTo>
                  <a:lnTo>
                    <a:pt x="45385" y="261620"/>
                  </a:lnTo>
                  <a:lnTo>
                    <a:pt x="52677" y="261620"/>
                  </a:lnTo>
                  <a:lnTo>
                    <a:pt x="48662" y="252730"/>
                  </a:lnTo>
                  <a:lnTo>
                    <a:pt x="47521" y="251460"/>
                  </a:lnTo>
                  <a:lnTo>
                    <a:pt x="44086" y="250190"/>
                  </a:lnTo>
                  <a:close/>
                </a:path>
                <a:path w="899794" h="904240">
                  <a:moveTo>
                    <a:pt x="769722" y="342900"/>
                  </a:moveTo>
                  <a:lnTo>
                    <a:pt x="760850" y="342900"/>
                  </a:lnTo>
                  <a:lnTo>
                    <a:pt x="765264" y="347980"/>
                  </a:lnTo>
                  <a:lnTo>
                    <a:pt x="769778" y="353060"/>
                  </a:lnTo>
                  <a:lnTo>
                    <a:pt x="774372" y="358140"/>
                  </a:lnTo>
                  <a:lnTo>
                    <a:pt x="779027" y="363220"/>
                  </a:lnTo>
                  <a:lnTo>
                    <a:pt x="784514" y="369570"/>
                  </a:lnTo>
                  <a:lnTo>
                    <a:pt x="789749" y="375920"/>
                  </a:lnTo>
                  <a:lnTo>
                    <a:pt x="794974" y="381000"/>
                  </a:lnTo>
                  <a:lnTo>
                    <a:pt x="795268" y="382270"/>
                  </a:lnTo>
                  <a:lnTo>
                    <a:pt x="795707" y="382270"/>
                  </a:lnTo>
                  <a:lnTo>
                    <a:pt x="796200" y="383540"/>
                  </a:lnTo>
                  <a:lnTo>
                    <a:pt x="801089" y="388620"/>
                  </a:lnTo>
                  <a:lnTo>
                    <a:pt x="827991" y="427990"/>
                  </a:lnTo>
                  <a:lnTo>
                    <a:pt x="841076" y="467360"/>
                  </a:lnTo>
                  <a:lnTo>
                    <a:pt x="844638" y="492760"/>
                  </a:lnTo>
                  <a:lnTo>
                    <a:pt x="841277" y="495300"/>
                  </a:lnTo>
                  <a:lnTo>
                    <a:pt x="838167" y="499110"/>
                  </a:lnTo>
                  <a:lnTo>
                    <a:pt x="835141" y="501650"/>
                  </a:lnTo>
                  <a:lnTo>
                    <a:pt x="845231" y="501650"/>
                  </a:lnTo>
                  <a:lnTo>
                    <a:pt x="849182" y="497840"/>
                  </a:lnTo>
                  <a:lnTo>
                    <a:pt x="850303" y="497840"/>
                  </a:lnTo>
                  <a:lnTo>
                    <a:pt x="851140" y="496570"/>
                  </a:lnTo>
                  <a:lnTo>
                    <a:pt x="851465" y="495300"/>
                  </a:lnTo>
                  <a:lnTo>
                    <a:pt x="860588" y="487680"/>
                  </a:lnTo>
                  <a:lnTo>
                    <a:pt x="851025" y="487680"/>
                  </a:lnTo>
                  <a:lnTo>
                    <a:pt x="850055" y="478790"/>
                  </a:lnTo>
                  <a:lnTo>
                    <a:pt x="848837" y="471170"/>
                  </a:lnTo>
                  <a:lnTo>
                    <a:pt x="847320" y="463550"/>
                  </a:lnTo>
                  <a:lnTo>
                    <a:pt x="845455" y="455930"/>
                  </a:lnTo>
                  <a:lnTo>
                    <a:pt x="850180" y="448310"/>
                  </a:lnTo>
                  <a:lnTo>
                    <a:pt x="843109" y="448310"/>
                  </a:lnTo>
                  <a:lnTo>
                    <a:pt x="842125" y="444500"/>
                  </a:lnTo>
                  <a:lnTo>
                    <a:pt x="841088" y="441960"/>
                  </a:lnTo>
                  <a:lnTo>
                    <a:pt x="839884" y="439420"/>
                  </a:lnTo>
                  <a:lnTo>
                    <a:pt x="834028" y="425450"/>
                  </a:lnTo>
                  <a:lnTo>
                    <a:pt x="826570" y="411480"/>
                  </a:lnTo>
                  <a:lnTo>
                    <a:pt x="817338" y="397510"/>
                  </a:lnTo>
                  <a:lnTo>
                    <a:pt x="806157" y="384810"/>
                  </a:lnTo>
                  <a:lnTo>
                    <a:pt x="806398" y="384810"/>
                  </a:lnTo>
                  <a:lnTo>
                    <a:pt x="803048" y="381000"/>
                  </a:lnTo>
                  <a:lnTo>
                    <a:pt x="801351" y="378460"/>
                  </a:lnTo>
                  <a:lnTo>
                    <a:pt x="800594" y="369570"/>
                  </a:lnTo>
                  <a:lnTo>
                    <a:pt x="793885" y="369570"/>
                  </a:lnTo>
                  <a:lnTo>
                    <a:pt x="787278" y="363220"/>
                  </a:lnTo>
                  <a:lnTo>
                    <a:pt x="772986" y="346710"/>
                  </a:lnTo>
                  <a:lnTo>
                    <a:pt x="769722" y="342900"/>
                  </a:lnTo>
                  <a:close/>
                </a:path>
                <a:path w="899794" h="904240">
                  <a:moveTo>
                    <a:pt x="896176" y="459740"/>
                  </a:moveTo>
                  <a:lnTo>
                    <a:pt x="894301" y="459740"/>
                  </a:lnTo>
                  <a:lnTo>
                    <a:pt x="882287" y="466090"/>
                  </a:lnTo>
                  <a:lnTo>
                    <a:pt x="871081" y="472440"/>
                  </a:lnTo>
                  <a:lnTo>
                    <a:pt x="860666" y="480060"/>
                  </a:lnTo>
                  <a:lnTo>
                    <a:pt x="851025" y="487680"/>
                  </a:lnTo>
                  <a:lnTo>
                    <a:pt x="860588" y="487680"/>
                  </a:lnTo>
                  <a:lnTo>
                    <a:pt x="870468" y="481330"/>
                  </a:lnTo>
                  <a:lnTo>
                    <a:pt x="881116" y="474980"/>
                  </a:lnTo>
                  <a:lnTo>
                    <a:pt x="892542" y="468630"/>
                  </a:lnTo>
                  <a:lnTo>
                    <a:pt x="899223" y="468630"/>
                  </a:lnTo>
                  <a:lnTo>
                    <a:pt x="899223" y="467360"/>
                  </a:lnTo>
                  <a:lnTo>
                    <a:pt x="898835" y="463550"/>
                  </a:lnTo>
                  <a:lnTo>
                    <a:pt x="898835" y="461010"/>
                  </a:lnTo>
                  <a:lnTo>
                    <a:pt x="896176" y="459740"/>
                  </a:lnTo>
                  <a:close/>
                </a:path>
                <a:path w="899794" h="904240">
                  <a:moveTo>
                    <a:pt x="52677" y="261620"/>
                  </a:moveTo>
                  <a:lnTo>
                    <a:pt x="45385" y="261620"/>
                  </a:lnTo>
                  <a:lnTo>
                    <a:pt x="49052" y="269240"/>
                  </a:lnTo>
                  <a:lnTo>
                    <a:pt x="52428" y="276860"/>
                  </a:lnTo>
                  <a:lnTo>
                    <a:pt x="55570" y="284480"/>
                  </a:lnTo>
                  <a:lnTo>
                    <a:pt x="58536" y="293370"/>
                  </a:lnTo>
                  <a:lnTo>
                    <a:pt x="61959" y="302260"/>
                  </a:lnTo>
                  <a:lnTo>
                    <a:pt x="68808" y="325120"/>
                  </a:lnTo>
                  <a:lnTo>
                    <a:pt x="72243" y="337820"/>
                  </a:lnTo>
                  <a:lnTo>
                    <a:pt x="72682" y="342900"/>
                  </a:lnTo>
                  <a:lnTo>
                    <a:pt x="74138" y="353060"/>
                  </a:lnTo>
                  <a:lnTo>
                    <a:pt x="76378" y="373380"/>
                  </a:lnTo>
                  <a:lnTo>
                    <a:pt x="76862" y="393700"/>
                  </a:lnTo>
                  <a:lnTo>
                    <a:pt x="73986" y="414020"/>
                  </a:lnTo>
                  <a:lnTo>
                    <a:pt x="66148" y="434340"/>
                  </a:lnTo>
                  <a:lnTo>
                    <a:pt x="61694" y="443230"/>
                  </a:lnTo>
                  <a:lnTo>
                    <a:pt x="59062" y="449580"/>
                  </a:lnTo>
                  <a:lnTo>
                    <a:pt x="57219" y="453390"/>
                  </a:lnTo>
                  <a:lnTo>
                    <a:pt x="55133" y="458470"/>
                  </a:lnTo>
                  <a:lnTo>
                    <a:pt x="51868" y="466090"/>
                  </a:lnTo>
                  <a:lnTo>
                    <a:pt x="48605" y="472440"/>
                  </a:lnTo>
                  <a:lnTo>
                    <a:pt x="45341" y="480060"/>
                  </a:lnTo>
                  <a:lnTo>
                    <a:pt x="42076" y="486410"/>
                  </a:lnTo>
                  <a:lnTo>
                    <a:pt x="49349" y="486410"/>
                  </a:lnTo>
                  <a:lnTo>
                    <a:pt x="53360" y="478790"/>
                  </a:lnTo>
                  <a:lnTo>
                    <a:pt x="57310" y="469900"/>
                  </a:lnTo>
                  <a:lnTo>
                    <a:pt x="64302" y="453390"/>
                  </a:lnTo>
                  <a:lnTo>
                    <a:pt x="67809" y="445770"/>
                  </a:lnTo>
                  <a:lnTo>
                    <a:pt x="83121" y="400050"/>
                  </a:lnTo>
                  <a:lnTo>
                    <a:pt x="83645" y="387350"/>
                  </a:lnTo>
                  <a:lnTo>
                    <a:pt x="84043" y="387350"/>
                  </a:lnTo>
                  <a:lnTo>
                    <a:pt x="88458" y="379730"/>
                  </a:lnTo>
                  <a:lnTo>
                    <a:pt x="91919" y="375920"/>
                  </a:lnTo>
                  <a:lnTo>
                    <a:pt x="83237" y="375920"/>
                  </a:lnTo>
                  <a:lnTo>
                    <a:pt x="82672" y="368300"/>
                  </a:lnTo>
                  <a:lnTo>
                    <a:pt x="81677" y="359410"/>
                  </a:lnTo>
                  <a:lnTo>
                    <a:pt x="80619" y="351790"/>
                  </a:lnTo>
                  <a:lnTo>
                    <a:pt x="79844" y="346710"/>
                  </a:lnTo>
                  <a:lnTo>
                    <a:pt x="78703" y="336550"/>
                  </a:lnTo>
                  <a:lnTo>
                    <a:pt x="73740" y="317500"/>
                  </a:lnTo>
                  <a:lnTo>
                    <a:pt x="77091" y="313690"/>
                  </a:lnTo>
                  <a:lnTo>
                    <a:pt x="78871" y="309880"/>
                  </a:lnTo>
                  <a:lnTo>
                    <a:pt x="71237" y="309880"/>
                  </a:lnTo>
                  <a:lnTo>
                    <a:pt x="69154" y="302260"/>
                  </a:lnTo>
                  <a:lnTo>
                    <a:pt x="67091" y="297180"/>
                  </a:lnTo>
                  <a:lnTo>
                    <a:pt x="65007" y="290830"/>
                  </a:lnTo>
                  <a:lnTo>
                    <a:pt x="61278" y="280670"/>
                  </a:lnTo>
                  <a:lnTo>
                    <a:pt x="57408" y="271780"/>
                  </a:lnTo>
                  <a:lnTo>
                    <a:pt x="53251" y="262890"/>
                  </a:lnTo>
                  <a:lnTo>
                    <a:pt x="52677" y="261620"/>
                  </a:lnTo>
                  <a:close/>
                </a:path>
                <a:path w="899794" h="904240">
                  <a:moveTo>
                    <a:pt x="85928" y="478790"/>
                  </a:moveTo>
                  <a:lnTo>
                    <a:pt x="84420" y="480060"/>
                  </a:lnTo>
                  <a:lnTo>
                    <a:pt x="80619" y="482600"/>
                  </a:lnTo>
                  <a:lnTo>
                    <a:pt x="73866" y="486410"/>
                  </a:lnTo>
                  <a:lnTo>
                    <a:pt x="86186" y="486410"/>
                  </a:lnTo>
                  <a:lnTo>
                    <a:pt x="87834" y="485140"/>
                  </a:lnTo>
                  <a:lnTo>
                    <a:pt x="89362" y="485140"/>
                  </a:lnTo>
                  <a:lnTo>
                    <a:pt x="89771" y="482600"/>
                  </a:lnTo>
                  <a:lnTo>
                    <a:pt x="88975" y="481330"/>
                  </a:lnTo>
                  <a:lnTo>
                    <a:pt x="87834" y="480060"/>
                  </a:lnTo>
                  <a:lnTo>
                    <a:pt x="85928" y="478790"/>
                  </a:lnTo>
                  <a:close/>
                </a:path>
                <a:path w="899794" h="904240">
                  <a:moveTo>
                    <a:pt x="766473" y="419100"/>
                  </a:moveTo>
                  <a:lnTo>
                    <a:pt x="764577" y="419100"/>
                  </a:lnTo>
                  <a:lnTo>
                    <a:pt x="762284" y="422910"/>
                  </a:lnTo>
                  <a:lnTo>
                    <a:pt x="762284" y="424180"/>
                  </a:lnTo>
                  <a:lnTo>
                    <a:pt x="763824" y="425450"/>
                  </a:lnTo>
                  <a:lnTo>
                    <a:pt x="768745" y="429260"/>
                  </a:lnTo>
                  <a:lnTo>
                    <a:pt x="774085" y="433070"/>
                  </a:lnTo>
                  <a:lnTo>
                    <a:pt x="779027" y="436880"/>
                  </a:lnTo>
                  <a:lnTo>
                    <a:pt x="789037" y="441960"/>
                  </a:lnTo>
                  <a:lnTo>
                    <a:pt x="794074" y="443230"/>
                  </a:lnTo>
                  <a:lnTo>
                    <a:pt x="800035" y="454660"/>
                  </a:lnTo>
                  <a:lnTo>
                    <a:pt x="804475" y="463550"/>
                  </a:lnTo>
                  <a:lnTo>
                    <a:pt x="808178" y="469900"/>
                  </a:lnTo>
                  <a:lnTo>
                    <a:pt x="822172" y="469900"/>
                  </a:lnTo>
                  <a:lnTo>
                    <a:pt x="822389" y="468630"/>
                  </a:lnTo>
                  <a:lnTo>
                    <a:pt x="815099" y="468630"/>
                  </a:lnTo>
                  <a:lnTo>
                    <a:pt x="811020" y="461010"/>
                  </a:lnTo>
                  <a:lnTo>
                    <a:pt x="806147" y="452120"/>
                  </a:lnTo>
                  <a:lnTo>
                    <a:pt x="801894" y="444500"/>
                  </a:lnTo>
                  <a:lnTo>
                    <a:pt x="799676" y="439420"/>
                  </a:lnTo>
                  <a:lnTo>
                    <a:pt x="800901" y="436880"/>
                  </a:lnTo>
                  <a:lnTo>
                    <a:pt x="801456" y="434340"/>
                  </a:lnTo>
                  <a:lnTo>
                    <a:pt x="789749" y="434340"/>
                  </a:lnTo>
                  <a:lnTo>
                    <a:pt x="787394" y="433070"/>
                  </a:lnTo>
                  <a:lnTo>
                    <a:pt x="784975" y="431800"/>
                  </a:lnTo>
                  <a:lnTo>
                    <a:pt x="782462" y="430530"/>
                  </a:lnTo>
                  <a:lnTo>
                    <a:pt x="777865" y="427990"/>
                  </a:lnTo>
                  <a:lnTo>
                    <a:pt x="767991" y="420370"/>
                  </a:lnTo>
                  <a:lnTo>
                    <a:pt x="766473" y="419100"/>
                  </a:lnTo>
                  <a:close/>
                </a:path>
                <a:path w="899794" h="904240">
                  <a:moveTo>
                    <a:pt x="823152" y="435610"/>
                  </a:moveTo>
                  <a:lnTo>
                    <a:pt x="819361" y="435610"/>
                  </a:lnTo>
                  <a:lnTo>
                    <a:pt x="817832" y="436880"/>
                  </a:lnTo>
                  <a:lnTo>
                    <a:pt x="817710" y="443230"/>
                  </a:lnTo>
                  <a:lnTo>
                    <a:pt x="817466" y="450850"/>
                  </a:lnTo>
                  <a:lnTo>
                    <a:pt x="817068" y="453390"/>
                  </a:lnTo>
                  <a:lnTo>
                    <a:pt x="816618" y="458470"/>
                  </a:lnTo>
                  <a:lnTo>
                    <a:pt x="815958" y="464820"/>
                  </a:lnTo>
                  <a:lnTo>
                    <a:pt x="815099" y="468630"/>
                  </a:lnTo>
                  <a:lnTo>
                    <a:pt x="822389" y="468630"/>
                  </a:lnTo>
                  <a:lnTo>
                    <a:pt x="823256" y="463550"/>
                  </a:lnTo>
                  <a:lnTo>
                    <a:pt x="823834" y="454660"/>
                  </a:lnTo>
                  <a:lnTo>
                    <a:pt x="823916" y="450850"/>
                  </a:lnTo>
                  <a:lnTo>
                    <a:pt x="824670" y="439420"/>
                  </a:lnTo>
                  <a:lnTo>
                    <a:pt x="824670" y="436880"/>
                  </a:lnTo>
                  <a:lnTo>
                    <a:pt x="823152" y="435610"/>
                  </a:lnTo>
                  <a:close/>
                </a:path>
                <a:path w="899794" h="904240">
                  <a:moveTo>
                    <a:pt x="103414" y="447040"/>
                  </a:moveTo>
                  <a:lnTo>
                    <a:pt x="101509" y="448310"/>
                  </a:lnTo>
                  <a:lnTo>
                    <a:pt x="97708" y="449580"/>
                  </a:lnTo>
                  <a:lnTo>
                    <a:pt x="94294" y="450850"/>
                  </a:lnTo>
                  <a:lnTo>
                    <a:pt x="90525" y="452120"/>
                  </a:lnTo>
                  <a:lnTo>
                    <a:pt x="89928" y="453390"/>
                  </a:lnTo>
                  <a:lnTo>
                    <a:pt x="105524" y="453390"/>
                  </a:lnTo>
                  <a:lnTo>
                    <a:pt x="106095" y="452120"/>
                  </a:lnTo>
                  <a:lnTo>
                    <a:pt x="105697" y="450850"/>
                  </a:lnTo>
                  <a:lnTo>
                    <a:pt x="105341" y="448310"/>
                  </a:lnTo>
                  <a:lnTo>
                    <a:pt x="103414" y="447040"/>
                  </a:lnTo>
                  <a:close/>
                </a:path>
                <a:path w="899794" h="904240">
                  <a:moveTo>
                    <a:pt x="841658" y="233680"/>
                  </a:moveTo>
                  <a:lnTo>
                    <a:pt x="834146" y="233680"/>
                  </a:lnTo>
                  <a:lnTo>
                    <a:pt x="849650" y="264160"/>
                  </a:lnTo>
                  <a:lnTo>
                    <a:pt x="861174" y="293370"/>
                  </a:lnTo>
                  <a:lnTo>
                    <a:pt x="868611" y="321310"/>
                  </a:lnTo>
                  <a:lnTo>
                    <a:pt x="871697" y="346710"/>
                  </a:lnTo>
                  <a:lnTo>
                    <a:pt x="871779" y="350520"/>
                  </a:lnTo>
                  <a:lnTo>
                    <a:pt x="871087" y="374650"/>
                  </a:lnTo>
                  <a:lnTo>
                    <a:pt x="866084" y="400050"/>
                  </a:lnTo>
                  <a:lnTo>
                    <a:pt x="856778" y="424180"/>
                  </a:lnTo>
                  <a:lnTo>
                    <a:pt x="843109" y="448310"/>
                  </a:lnTo>
                  <a:lnTo>
                    <a:pt x="850180" y="448310"/>
                  </a:lnTo>
                  <a:lnTo>
                    <a:pt x="861206" y="430530"/>
                  </a:lnTo>
                  <a:lnTo>
                    <a:pt x="871930" y="403860"/>
                  </a:lnTo>
                  <a:lnTo>
                    <a:pt x="877722" y="377190"/>
                  </a:lnTo>
                  <a:lnTo>
                    <a:pt x="878679" y="347980"/>
                  </a:lnTo>
                  <a:lnTo>
                    <a:pt x="874980" y="318770"/>
                  </a:lnTo>
                  <a:lnTo>
                    <a:pt x="866751" y="288290"/>
                  </a:lnTo>
                  <a:lnTo>
                    <a:pt x="854028" y="256540"/>
                  </a:lnTo>
                  <a:lnTo>
                    <a:pt x="841658" y="233680"/>
                  </a:lnTo>
                  <a:close/>
                </a:path>
                <a:path w="899794" h="904240">
                  <a:moveTo>
                    <a:pt x="772169" y="382270"/>
                  </a:moveTo>
                  <a:lnTo>
                    <a:pt x="770274" y="383540"/>
                  </a:lnTo>
                  <a:lnTo>
                    <a:pt x="768745" y="383540"/>
                  </a:lnTo>
                  <a:lnTo>
                    <a:pt x="767991" y="386080"/>
                  </a:lnTo>
                  <a:lnTo>
                    <a:pt x="768745" y="387350"/>
                  </a:lnTo>
                  <a:lnTo>
                    <a:pt x="773664" y="398780"/>
                  </a:lnTo>
                  <a:lnTo>
                    <a:pt x="778784" y="411480"/>
                  </a:lnTo>
                  <a:lnTo>
                    <a:pt x="784135" y="422910"/>
                  </a:lnTo>
                  <a:lnTo>
                    <a:pt x="789749" y="434340"/>
                  </a:lnTo>
                  <a:lnTo>
                    <a:pt x="801456" y="434340"/>
                  </a:lnTo>
                  <a:lnTo>
                    <a:pt x="802011" y="431800"/>
                  </a:lnTo>
                  <a:lnTo>
                    <a:pt x="802163" y="430530"/>
                  </a:lnTo>
                  <a:lnTo>
                    <a:pt x="795121" y="430530"/>
                  </a:lnTo>
                  <a:lnTo>
                    <a:pt x="789762" y="419100"/>
                  </a:lnTo>
                  <a:lnTo>
                    <a:pt x="784606" y="407670"/>
                  </a:lnTo>
                  <a:lnTo>
                    <a:pt x="779634" y="396240"/>
                  </a:lnTo>
                  <a:lnTo>
                    <a:pt x="774828" y="384810"/>
                  </a:lnTo>
                  <a:lnTo>
                    <a:pt x="774085" y="383540"/>
                  </a:lnTo>
                  <a:lnTo>
                    <a:pt x="772169" y="382270"/>
                  </a:lnTo>
                  <a:close/>
                </a:path>
                <a:path w="899794" h="904240">
                  <a:moveTo>
                    <a:pt x="803739" y="401320"/>
                  </a:moveTo>
                  <a:lnTo>
                    <a:pt x="799927" y="401320"/>
                  </a:lnTo>
                  <a:lnTo>
                    <a:pt x="798440" y="402590"/>
                  </a:lnTo>
                  <a:lnTo>
                    <a:pt x="798042" y="405130"/>
                  </a:lnTo>
                  <a:lnTo>
                    <a:pt x="797665" y="411480"/>
                  </a:lnTo>
                  <a:lnTo>
                    <a:pt x="796922" y="419100"/>
                  </a:lnTo>
                  <a:lnTo>
                    <a:pt x="796137" y="425450"/>
                  </a:lnTo>
                  <a:lnTo>
                    <a:pt x="795760" y="426720"/>
                  </a:lnTo>
                  <a:lnTo>
                    <a:pt x="795467" y="429260"/>
                  </a:lnTo>
                  <a:lnTo>
                    <a:pt x="795121" y="430530"/>
                  </a:lnTo>
                  <a:lnTo>
                    <a:pt x="802163" y="430530"/>
                  </a:lnTo>
                  <a:lnTo>
                    <a:pt x="802618" y="426720"/>
                  </a:lnTo>
                  <a:lnTo>
                    <a:pt x="803739" y="420370"/>
                  </a:lnTo>
                  <a:lnTo>
                    <a:pt x="804513" y="412750"/>
                  </a:lnTo>
                  <a:lnTo>
                    <a:pt x="804836" y="406400"/>
                  </a:lnTo>
                  <a:lnTo>
                    <a:pt x="804901" y="403860"/>
                  </a:lnTo>
                  <a:lnTo>
                    <a:pt x="803739" y="401320"/>
                  </a:lnTo>
                  <a:close/>
                </a:path>
                <a:path w="899794" h="904240">
                  <a:moveTo>
                    <a:pt x="112545" y="417830"/>
                  </a:moveTo>
                  <a:lnTo>
                    <a:pt x="111016" y="419100"/>
                  </a:lnTo>
                  <a:lnTo>
                    <a:pt x="106692" y="420370"/>
                  </a:lnTo>
                  <a:lnTo>
                    <a:pt x="103058" y="422910"/>
                  </a:lnTo>
                  <a:lnTo>
                    <a:pt x="99760" y="425450"/>
                  </a:lnTo>
                  <a:lnTo>
                    <a:pt x="113718" y="425450"/>
                  </a:lnTo>
                  <a:lnTo>
                    <a:pt x="115602" y="424180"/>
                  </a:lnTo>
                  <a:lnTo>
                    <a:pt x="116000" y="421640"/>
                  </a:lnTo>
                  <a:lnTo>
                    <a:pt x="114461" y="419100"/>
                  </a:lnTo>
                  <a:lnTo>
                    <a:pt x="112545" y="417830"/>
                  </a:lnTo>
                  <a:close/>
                </a:path>
                <a:path w="899794" h="904240">
                  <a:moveTo>
                    <a:pt x="118639" y="391160"/>
                  </a:moveTo>
                  <a:lnTo>
                    <a:pt x="114859" y="391160"/>
                  </a:lnTo>
                  <a:lnTo>
                    <a:pt x="112964" y="392430"/>
                  </a:lnTo>
                  <a:lnTo>
                    <a:pt x="109404" y="394970"/>
                  </a:lnTo>
                  <a:lnTo>
                    <a:pt x="120178" y="394970"/>
                  </a:lnTo>
                  <a:lnTo>
                    <a:pt x="119414" y="392430"/>
                  </a:lnTo>
                  <a:lnTo>
                    <a:pt x="118639" y="391160"/>
                  </a:lnTo>
                  <a:close/>
                </a:path>
                <a:path w="899794" h="904240">
                  <a:moveTo>
                    <a:pt x="123215" y="342900"/>
                  </a:moveTo>
                  <a:lnTo>
                    <a:pt x="87991" y="369570"/>
                  </a:lnTo>
                  <a:lnTo>
                    <a:pt x="83237" y="375920"/>
                  </a:lnTo>
                  <a:lnTo>
                    <a:pt x="91919" y="375920"/>
                  </a:lnTo>
                  <a:lnTo>
                    <a:pt x="93073" y="374650"/>
                  </a:lnTo>
                  <a:lnTo>
                    <a:pt x="97827" y="369570"/>
                  </a:lnTo>
                  <a:lnTo>
                    <a:pt x="102660" y="364490"/>
                  </a:lnTo>
                  <a:lnTo>
                    <a:pt x="108430" y="359410"/>
                  </a:lnTo>
                  <a:lnTo>
                    <a:pt x="114461" y="355600"/>
                  </a:lnTo>
                  <a:lnTo>
                    <a:pt x="120765" y="351790"/>
                  </a:lnTo>
                  <a:lnTo>
                    <a:pt x="127492" y="351790"/>
                  </a:lnTo>
                  <a:lnTo>
                    <a:pt x="126251" y="345440"/>
                  </a:lnTo>
                  <a:lnTo>
                    <a:pt x="125874" y="344170"/>
                  </a:lnTo>
                  <a:lnTo>
                    <a:pt x="123215" y="342900"/>
                  </a:lnTo>
                  <a:close/>
                </a:path>
                <a:path w="899794" h="904240">
                  <a:moveTo>
                    <a:pt x="666371" y="105410"/>
                  </a:moveTo>
                  <a:lnTo>
                    <a:pt x="655010" y="105410"/>
                  </a:lnTo>
                  <a:lnTo>
                    <a:pt x="671565" y="116840"/>
                  </a:lnTo>
                  <a:lnTo>
                    <a:pt x="675156" y="119380"/>
                  </a:lnTo>
                  <a:lnTo>
                    <a:pt x="692984" y="170180"/>
                  </a:lnTo>
                  <a:lnTo>
                    <a:pt x="715909" y="204470"/>
                  </a:lnTo>
                  <a:lnTo>
                    <a:pt x="722327" y="210820"/>
                  </a:lnTo>
                  <a:lnTo>
                    <a:pt x="724631" y="213360"/>
                  </a:lnTo>
                  <a:lnTo>
                    <a:pt x="728411" y="217170"/>
                  </a:lnTo>
                  <a:lnTo>
                    <a:pt x="729196" y="218440"/>
                  </a:lnTo>
                  <a:lnTo>
                    <a:pt x="742367" y="228600"/>
                  </a:lnTo>
                  <a:lnTo>
                    <a:pt x="749038" y="234950"/>
                  </a:lnTo>
                  <a:lnTo>
                    <a:pt x="755813" y="242570"/>
                  </a:lnTo>
                  <a:lnTo>
                    <a:pt x="762537" y="248920"/>
                  </a:lnTo>
                  <a:lnTo>
                    <a:pt x="769213" y="257810"/>
                  </a:lnTo>
                  <a:lnTo>
                    <a:pt x="782881" y="274320"/>
                  </a:lnTo>
                  <a:lnTo>
                    <a:pt x="788137" y="284480"/>
                  </a:lnTo>
                  <a:lnTo>
                    <a:pt x="790828" y="290830"/>
                  </a:lnTo>
                  <a:lnTo>
                    <a:pt x="793812" y="297180"/>
                  </a:lnTo>
                  <a:lnTo>
                    <a:pt x="796461" y="303530"/>
                  </a:lnTo>
                  <a:lnTo>
                    <a:pt x="799069" y="307340"/>
                  </a:lnTo>
                  <a:lnTo>
                    <a:pt x="797257" y="316230"/>
                  </a:lnTo>
                  <a:lnTo>
                    <a:pt x="793663" y="363220"/>
                  </a:lnTo>
                  <a:lnTo>
                    <a:pt x="793885" y="369570"/>
                  </a:lnTo>
                  <a:lnTo>
                    <a:pt x="800594" y="369570"/>
                  </a:lnTo>
                  <a:lnTo>
                    <a:pt x="800378" y="367030"/>
                  </a:lnTo>
                  <a:lnTo>
                    <a:pt x="800173" y="359410"/>
                  </a:lnTo>
                  <a:lnTo>
                    <a:pt x="803258" y="320040"/>
                  </a:lnTo>
                  <a:lnTo>
                    <a:pt x="808926" y="295910"/>
                  </a:lnTo>
                  <a:lnTo>
                    <a:pt x="801938" y="295910"/>
                  </a:lnTo>
                  <a:lnTo>
                    <a:pt x="798031" y="285750"/>
                  </a:lnTo>
                  <a:lnTo>
                    <a:pt x="794029" y="275590"/>
                  </a:lnTo>
                  <a:lnTo>
                    <a:pt x="790912" y="265430"/>
                  </a:lnTo>
                  <a:lnTo>
                    <a:pt x="784200" y="265430"/>
                  </a:lnTo>
                  <a:lnTo>
                    <a:pt x="772471" y="250190"/>
                  </a:lnTo>
                  <a:lnTo>
                    <a:pt x="760766" y="237490"/>
                  </a:lnTo>
                  <a:lnTo>
                    <a:pt x="752663" y="229870"/>
                  </a:lnTo>
                  <a:lnTo>
                    <a:pt x="743668" y="220980"/>
                  </a:lnTo>
                  <a:lnTo>
                    <a:pt x="736372" y="214630"/>
                  </a:lnTo>
                  <a:lnTo>
                    <a:pt x="707347" y="181610"/>
                  </a:lnTo>
                  <a:lnTo>
                    <a:pt x="683151" y="124460"/>
                  </a:lnTo>
                  <a:lnTo>
                    <a:pt x="681798" y="110490"/>
                  </a:lnTo>
                  <a:lnTo>
                    <a:pt x="673816" y="110490"/>
                  </a:lnTo>
                  <a:lnTo>
                    <a:pt x="671449" y="109220"/>
                  </a:lnTo>
                  <a:lnTo>
                    <a:pt x="670235" y="107950"/>
                  </a:lnTo>
                  <a:lnTo>
                    <a:pt x="667680" y="106680"/>
                  </a:lnTo>
                  <a:lnTo>
                    <a:pt x="666371" y="105410"/>
                  </a:lnTo>
                  <a:close/>
                </a:path>
                <a:path w="899794" h="904240">
                  <a:moveTo>
                    <a:pt x="200815" y="88900"/>
                  </a:moveTo>
                  <a:lnTo>
                    <a:pt x="198532" y="90170"/>
                  </a:lnTo>
                  <a:lnTo>
                    <a:pt x="181273" y="99060"/>
                  </a:lnTo>
                  <a:lnTo>
                    <a:pt x="166868" y="107950"/>
                  </a:lnTo>
                  <a:lnTo>
                    <a:pt x="154034" y="116840"/>
                  </a:lnTo>
                  <a:lnTo>
                    <a:pt x="141486" y="128270"/>
                  </a:lnTo>
                  <a:lnTo>
                    <a:pt x="136534" y="132080"/>
                  </a:lnTo>
                  <a:lnTo>
                    <a:pt x="124304" y="142240"/>
                  </a:lnTo>
                  <a:lnTo>
                    <a:pt x="99835" y="175260"/>
                  </a:lnTo>
                  <a:lnTo>
                    <a:pt x="86996" y="212090"/>
                  </a:lnTo>
                  <a:lnTo>
                    <a:pt x="81987" y="248920"/>
                  </a:lnTo>
                  <a:lnTo>
                    <a:pt x="81092" y="278130"/>
                  </a:lnTo>
                  <a:lnTo>
                    <a:pt x="80975" y="292100"/>
                  </a:lnTo>
                  <a:lnTo>
                    <a:pt x="77091" y="295910"/>
                  </a:lnTo>
                  <a:lnTo>
                    <a:pt x="75520" y="299720"/>
                  </a:lnTo>
                  <a:lnTo>
                    <a:pt x="73750" y="303530"/>
                  </a:lnTo>
                  <a:lnTo>
                    <a:pt x="73133" y="306070"/>
                  </a:lnTo>
                  <a:lnTo>
                    <a:pt x="72368" y="307340"/>
                  </a:lnTo>
                  <a:lnTo>
                    <a:pt x="71237" y="309880"/>
                  </a:lnTo>
                  <a:lnTo>
                    <a:pt x="78871" y="309880"/>
                  </a:lnTo>
                  <a:lnTo>
                    <a:pt x="80253" y="306070"/>
                  </a:lnTo>
                  <a:lnTo>
                    <a:pt x="81750" y="303530"/>
                  </a:lnTo>
                  <a:lnTo>
                    <a:pt x="87164" y="293370"/>
                  </a:lnTo>
                  <a:lnTo>
                    <a:pt x="87310" y="293370"/>
                  </a:lnTo>
                  <a:lnTo>
                    <a:pt x="100123" y="284480"/>
                  </a:lnTo>
                  <a:lnTo>
                    <a:pt x="87813" y="284480"/>
                  </a:lnTo>
                  <a:lnTo>
                    <a:pt x="87905" y="279400"/>
                  </a:lnTo>
                  <a:lnTo>
                    <a:pt x="93578" y="213360"/>
                  </a:lnTo>
                  <a:lnTo>
                    <a:pt x="130429" y="146050"/>
                  </a:lnTo>
                  <a:lnTo>
                    <a:pt x="146052" y="133350"/>
                  </a:lnTo>
                  <a:lnTo>
                    <a:pt x="157344" y="123190"/>
                  </a:lnTo>
                  <a:lnTo>
                    <a:pt x="168762" y="114300"/>
                  </a:lnTo>
                  <a:lnTo>
                    <a:pt x="181231" y="106680"/>
                  </a:lnTo>
                  <a:lnTo>
                    <a:pt x="195673" y="99060"/>
                  </a:lnTo>
                  <a:lnTo>
                    <a:pt x="202331" y="99060"/>
                  </a:lnTo>
                  <a:lnTo>
                    <a:pt x="203097" y="93980"/>
                  </a:lnTo>
                  <a:lnTo>
                    <a:pt x="203841" y="91440"/>
                  </a:lnTo>
                  <a:lnTo>
                    <a:pt x="200815" y="88900"/>
                  </a:lnTo>
                  <a:close/>
                </a:path>
                <a:path w="899794" h="904240">
                  <a:moveTo>
                    <a:pt x="835340" y="222250"/>
                  </a:moveTo>
                  <a:lnTo>
                    <a:pt x="831905" y="222250"/>
                  </a:lnTo>
                  <a:lnTo>
                    <a:pt x="807173" y="279400"/>
                  </a:lnTo>
                  <a:lnTo>
                    <a:pt x="805142" y="285750"/>
                  </a:lnTo>
                  <a:lnTo>
                    <a:pt x="803466" y="290830"/>
                  </a:lnTo>
                  <a:lnTo>
                    <a:pt x="801938" y="295910"/>
                  </a:lnTo>
                  <a:lnTo>
                    <a:pt x="808926" y="295910"/>
                  </a:lnTo>
                  <a:lnTo>
                    <a:pt x="809269" y="294640"/>
                  </a:lnTo>
                  <a:lnTo>
                    <a:pt x="813623" y="281940"/>
                  </a:lnTo>
                  <a:lnTo>
                    <a:pt x="834146" y="233680"/>
                  </a:lnTo>
                  <a:lnTo>
                    <a:pt x="841658" y="233680"/>
                  </a:lnTo>
                  <a:lnTo>
                    <a:pt x="836848" y="224790"/>
                  </a:lnTo>
                  <a:lnTo>
                    <a:pt x="835340" y="222250"/>
                  </a:lnTo>
                  <a:close/>
                </a:path>
                <a:path w="899794" h="904240">
                  <a:moveTo>
                    <a:pt x="202331" y="99060"/>
                  </a:moveTo>
                  <a:lnTo>
                    <a:pt x="195673" y="99060"/>
                  </a:lnTo>
                  <a:lnTo>
                    <a:pt x="195014" y="102870"/>
                  </a:lnTo>
                  <a:lnTo>
                    <a:pt x="193977" y="111760"/>
                  </a:lnTo>
                  <a:lnTo>
                    <a:pt x="191862" y="125730"/>
                  </a:lnTo>
                  <a:lnTo>
                    <a:pt x="178752" y="176530"/>
                  </a:lnTo>
                  <a:lnTo>
                    <a:pt x="159350" y="212090"/>
                  </a:lnTo>
                  <a:lnTo>
                    <a:pt x="126868" y="252730"/>
                  </a:lnTo>
                  <a:lnTo>
                    <a:pt x="87813" y="284480"/>
                  </a:lnTo>
                  <a:lnTo>
                    <a:pt x="100123" y="284480"/>
                  </a:lnTo>
                  <a:lnTo>
                    <a:pt x="129886" y="259080"/>
                  </a:lnTo>
                  <a:lnTo>
                    <a:pt x="165056" y="215900"/>
                  </a:lnTo>
                  <a:lnTo>
                    <a:pt x="182543" y="184150"/>
                  </a:lnTo>
                  <a:lnTo>
                    <a:pt x="185234" y="179070"/>
                  </a:lnTo>
                  <a:lnTo>
                    <a:pt x="191064" y="160020"/>
                  </a:lnTo>
                  <a:lnTo>
                    <a:pt x="194295" y="148590"/>
                  </a:lnTo>
                  <a:lnTo>
                    <a:pt x="196087" y="140970"/>
                  </a:lnTo>
                  <a:lnTo>
                    <a:pt x="197600" y="132080"/>
                  </a:lnTo>
                  <a:lnTo>
                    <a:pt x="212982" y="124460"/>
                  </a:lnTo>
                  <a:lnTo>
                    <a:pt x="215620" y="123190"/>
                  </a:lnTo>
                  <a:lnTo>
                    <a:pt x="198930" y="123190"/>
                  </a:lnTo>
                  <a:lnTo>
                    <a:pt x="199966" y="115570"/>
                  </a:lnTo>
                  <a:lnTo>
                    <a:pt x="200448" y="113030"/>
                  </a:lnTo>
                  <a:lnTo>
                    <a:pt x="201181" y="106680"/>
                  </a:lnTo>
                  <a:lnTo>
                    <a:pt x="202331" y="99060"/>
                  </a:lnTo>
                  <a:close/>
                </a:path>
                <a:path w="899794" h="904240">
                  <a:moveTo>
                    <a:pt x="695710" y="87630"/>
                  </a:moveTo>
                  <a:lnTo>
                    <a:pt x="679585" y="87630"/>
                  </a:lnTo>
                  <a:lnTo>
                    <a:pt x="684737" y="90170"/>
                  </a:lnTo>
                  <a:lnTo>
                    <a:pt x="687721" y="91440"/>
                  </a:lnTo>
                  <a:lnTo>
                    <a:pt x="692297" y="93980"/>
                  </a:lnTo>
                  <a:lnTo>
                    <a:pt x="724312" y="115570"/>
                  </a:lnTo>
                  <a:lnTo>
                    <a:pt x="763111" y="154940"/>
                  </a:lnTo>
                  <a:lnTo>
                    <a:pt x="775425" y="177800"/>
                  </a:lnTo>
                  <a:lnTo>
                    <a:pt x="775237" y="177800"/>
                  </a:lnTo>
                  <a:lnTo>
                    <a:pt x="780219" y="204470"/>
                  </a:lnTo>
                  <a:lnTo>
                    <a:pt x="782637" y="224790"/>
                  </a:lnTo>
                  <a:lnTo>
                    <a:pt x="783283" y="237490"/>
                  </a:lnTo>
                  <a:lnTo>
                    <a:pt x="783308" y="242570"/>
                  </a:lnTo>
                  <a:lnTo>
                    <a:pt x="783205" y="260350"/>
                  </a:lnTo>
                  <a:lnTo>
                    <a:pt x="783582" y="262890"/>
                  </a:lnTo>
                  <a:lnTo>
                    <a:pt x="784200" y="265430"/>
                  </a:lnTo>
                  <a:lnTo>
                    <a:pt x="790912" y="265430"/>
                  </a:lnTo>
                  <a:lnTo>
                    <a:pt x="789655" y="259080"/>
                  </a:lnTo>
                  <a:lnTo>
                    <a:pt x="789655" y="256540"/>
                  </a:lnTo>
                  <a:lnTo>
                    <a:pt x="790053" y="255270"/>
                  </a:lnTo>
                  <a:lnTo>
                    <a:pt x="790068" y="237490"/>
                  </a:lnTo>
                  <a:lnTo>
                    <a:pt x="789331" y="223520"/>
                  </a:lnTo>
                  <a:lnTo>
                    <a:pt x="786893" y="204470"/>
                  </a:lnTo>
                  <a:lnTo>
                    <a:pt x="782074" y="176530"/>
                  </a:lnTo>
                  <a:lnTo>
                    <a:pt x="781687" y="176530"/>
                  </a:lnTo>
                  <a:lnTo>
                    <a:pt x="769016" y="151130"/>
                  </a:lnTo>
                  <a:lnTo>
                    <a:pt x="750455" y="129540"/>
                  </a:lnTo>
                  <a:lnTo>
                    <a:pt x="728678" y="110490"/>
                  </a:lnTo>
                  <a:lnTo>
                    <a:pt x="706359" y="95250"/>
                  </a:lnTo>
                  <a:lnTo>
                    <a:pt x="695710" y="87630"/>
                  </a:lnTo>
                  <a:close/>
                </a:path>
                <a:path w="899794" h="904240">
                  <a:moveTo>
                    <a:pt x="416117" y="6350"/>
                  </a:moveTo>
                  <a:lnTo>
                    <a:pt x="413845" y="6350"/>
                  </a:lnTo>
                  <a:lnTo>
                    <a:pt x="397893" y="12700"/>
                  </a:lnTo>
                  <a:lnTo>
                    <a:pt x="381513" y="16510"/>
                  </a:lnTo>
                  <a:lnTo>
                    <a:pt x="364847" y="21590"/>
                  </a:lnTo>
                  <a:lnTo>
                    <a:pt x="348035" y="25400"/>
                  </a:lnTo>
                  <a:lnTo>
                    <a:pt x="340433" y="26670"/>
                  </a:lnTo>
                  <a:lnTo>
                    <a:pt x="324423" y="30480"/>
                  </a:lnTo>
                  <a:lnTo>
                    <a:pt x="305426" y="35560"/>
                  </a:lnTo>
                  <a:lnTo>
                    <a:pt x="288889" y="41910"/>
                  </a:lnTo>
                  <a:lnTo>
                    <a:pt x="251247" y="72390"/>
                  </a:lnTo>
                  <a:lnTo>
                    <a:pt x="225557" y="110490"/>
                  </a:lnTo>
                  <a:lnTo>
                    <a:pt x="215380" y="115570"/>
                  </a:lnTo>
                  <a:lnTo>
                    <a:pt x="209945" y="118110"/>
                  </a:lnTo>
                  <a:lnTo>
                    <a:pt x="206354" y="119380"/>
                  </a:lnTo>
                  <a:lnTo>
                    <a:pt x="202636" y="121920"/>
                  </a:lnTo>
                  <a:lnTo>
                    <a:pt x="198930" y="123190"/>
                  </a:lnTo>
                  <a:lnTo>
                    <a:pt x="215620" y="123190"/>
                  </a:lnTo>
                  <a:lnTo>
                    <a:pt x="218259" y="121920"/>
                  </a:lnTo>
                  <a:lnTo>
                    <a:pt x="223924" y="119380"/>
                  </a:lnTo>
                  <a:lnTo>
                    <a:pt x="229568" y="115570"/>
                  </a:lnTo>
                  <a:lnTo>
                    <a:pt x="261315" y="115570"/>
                  </a:lnTo>
                  <a:lnTo>
                    <a:pt x="268928" y="114300"/>
                  </a:lnTo>
                  <a:lnTo>
                    <a:pt x="303479" y="114300"/>
                  </a:lnTo>
                  <a:lnTo>
                    <a:pt x="316056" y="113030"/>
                  </a:lnTo>
                  <a:lnTo>
                    <a:pt x="328245" y="109220"/>
                  </a:lnTo>
                  <a:lnTo>
                    <a:pt x="233861" y="109220"/>
                  </a:lnTo>
                  <a:lnTo>
                    <a:pt x="240878" y="97790"/>
                  </a:lnTo>
                  <a:lnTo>
                    <a:pt x="266258" y="66040"/>
                  </a:lnTo>
                  <a:lnTo>
                    <a:pt x="307806" y="41910"/>
                  </a:lnTo>
                  <a:lnTo>
                    <a:pt x="325952" y="36830"/>
                  </a:lnTo>
                  <a:lnTo>
                    <a:pt x="333952" y="34290"/>
                  </a:lnTo>
                  <a:lnTo>
                    <a:pt x="349553" y="31750"/>
                  </a:lnTo>
                  <a:lnTo>
                    <a:pt x="395942" y="20320"/>
                  </a:lnTo>
                  <a:lnTo>
                    <a:pt x="411018" y="15240"/>
                  </a:lnTo>
                  <a:lnTo>
                    <a:pt x="417721" y="15240"/>
                  </a:lnTo>
                  <a:lnTo>
                    <a:pt x="418756" y="7620"/>
                  </a:lnTo>
                  <a:lnTo>
                    <a:pt x="416117" y="6350"/>
                  </a:lnTo>
                  <a:close/>
                </a:path>
                <a:path w="899794" h="904240">
                  <a:moveTo>
                    <a:pt x="303479" y="114300"/>
                  </a:moveTo>
                  <a:lnTo>
                    <a:pt x="268928" y="114300"/>
                  </a:lnTo>
                  <a:lnTo>
                    <a:pt x="277283" y="115570"/>
                  </a:lnTo>
                  <a:lnTo>
                    <a:pt x="290544" y="115570"/>
                  </a:lnTo>
                  <a:lnTo>
                    <a:pt x="303479" y="114300"/>
                  </a:lnTo>
                  <a:close/>
                </a:path>
                <a:path w="899794" h="904240">
                  <a:moveTo>
                    <a:pt x="611898" y="109220"/>
                  </a:moveTo>
                  <a:lnTo>
                    <a:pt x="599431" y="109220"/>
                  </a:lnTo>
                  <a:lnTo>
                    <a:pt x="599431" y="110490"/>
                  </a:lnTo>
                  <a:lnTo>
                    <a:pt x="611898" y="109220"/>
                  </a:lnTo>
                  <a:close/>
                </a:path>
                <a:path w="899794" h="904240">
                  <a:moveTo>
                    <a:pt x="675564" y="77470"/>
                  </a:moveTo>
                  <a:lnTo>
                    <a:pt x="672894" y="78740"/>
                  </a:lnTo>
                  <a:lnTo>
                    <a:pt x="672850" y="82550"/>
                  </a:lnTo>
                  <a:lnTo>
                    <a:pt x="672762" y="85090"/>
                  </a:lnTo>
                  <a:lnTo>
                    <a:pt x="672674" y="92710"/>
                  </a:lnTo>
                  <a:lnTo>
                    <a:pt x="672787" y="97790"/>
                  </a:lnTo>
                  <a:lnTo>
                    <a:pt x="673127" y="104140"/>
                  </a:lnTo>
                  <a:lnTo>
                    <a:pt x="673816" y="110490"/>
                  </a:lnTo>
                  <a:lnTo>
                    <a:pt x="681798" y="110490"/>
                  </a:lnTo>
                  <a:lnTo>
                    <a:pt x="679585" y="87630"/>
                  </a:lnTo>
                  <a:lnTo>
                    <a:pt x="695710" y="87630"/>
                  </a:lnTo>
                  <a:lnTo>
                    <a:pt x="685826" y="82550"/>
                  </a:lnTo>
                  <a:lnTo>
                    <a:pt x="681271" y="80010"/>
                  </a:lnTo>
                  <a:lnTo>
                    <a:pt x="677837" y="78740"/>
                  </a:lnTo>
                  <a:lnTo>
                    <a:pt x="675564" y="77470"/>
                  </a:lnTo>
                  <a:close/>
                </a:path>
                <a:path w="899794" h="904240">
                  <a:moveTo>
                    <a:pt x="268928" y="107950"/>
                  </a:moveTo>
                  <a:lnTo>
                    <a:pt x="240342" y="109220"/>
                  </a:lnTo>
                  <a:lnTo>
                    <a:pt x="277639" y="109220"/>
                  </a:lnTo>
                  <a:lnTo>
                    <a:pt x="268928" y="107950"/>
                  </a:lnTo>
                  <a:close/>
                </a:path>
                <a:path w="899794" h="904240">
                  <a:moveTo>
                    <a:pt x="417721" y="15240"/>
                  </a:moveTo>
                  <a:lnTo>
                    <a:pt x="411018" y="15240"/>
                  </a:lnTo>
                  <a:lnTo>
                    <a:pt x="409215" y="24130"/>
                  </a:lnTo>
                  <a:lnTo>
                    <a:pt x="406638" y="31750"/>
                  </a:lnTo>
                  <a:lnTo>
                    <a:pt x="385590" y="64770"/>
                  </a:lnTo>
                  <a:lnTo>
                    <a:pt x="348273" y="95250"/>
                  </a:lnTo>
                  <a:lnTo>
                    <a:pt x="302711" y="107950"/>
                  </a:lnTo>
                  <a:lnTo>
                    <a:pt x="290343" y="109220"/>
                  </a:lnTo>
                  <a:lnTo>
                    <a:pt x="328245" y="109220"/>
                  </a:lnTo>
                  <a:lnTo>
                    <a:pt x="372757" y="87630"/>
                  </a:lnTo>
                  <a:lnTo>
                    <a:pt x="404704" y="50800"/>
                  </a:lnTo>
                  <a:lnTo>
                    <a:pt x="416859" y="21590"/>
                  </a:lnTo>
                  <a:lnTo>
                    <a:pt x="417721" y="15240"/>
                  </a:lnTo>
                  <a:close/>
                </a:path>
                <a:path w="899794" h="904240">
                  <a:moveTo>
                    <a:pt x="499742" y="60960"/>
                  </a:moveTo>
                  <a:lnTo>
                    <a:pt x="490188" y="60960"/>
                  </a:lnTo>
                  <a:lnTo>
                    <a:pt x="495606" y="66040"/>
                  </a:lnTo>
                  <a:lnTo>
                    <a:pt x="502254" y="72390"/>
                  </a:lnTo>
                  <a:lnTo>
                    <a:pt x="508045" y="77470"/>
                  </a:lnTo>
                  <a:lnTo>
                    <a:pt x="510889" y="80010"/>
                  </a:lnTo>
                  <a:lnTo>
                    <a:pt x="499053" y="81280"/>
                  </a:lnTo>
                  <a:lnTo>
                    <a:pt x="487370" y="83820"/>
                  </a:lnTo>
                  <a:lnTo>
                    <a:pt x="475834" y="85090"/>
                  </a:lnTo>
                  <a:lnTo>
                    <a:pt x="518721" y="85090"/>
                  </a:lnTo>
                  <a:lnTo>
                    <a:pt x="527946" y="91440"/>
                  </a:lnTo>
                  <a:lnTo>
                    <a:pt x="532155" y="93980"/>
                  </a:lnTo>
                  <a:lnTo>
                    <a:pt x="547930" y="100330"/>
                  </a:lnTo>
                  <a:lnTo>
                    <a:pt x="564489" y="105410"/>
                  </a:lnTo>
                  <a:lnTo>
                    <a:pt x="581701" y="109220"/>
                  </a:lnTo>
                  <a:lnTo>
                    <a:pt x="619149" y="109220"/>
                  </a:lnTo>
                  <a:lnTo>
                    <a:pt x="623966" y="107950"/>
                  </a:lnTo>
                  <a:lnTo>
                    <a:pt x="636608" y="106680"/>
                  </a:lnTo>
                  <a:lnTo>
                    <a:pt x="654581" y="105410"/>
                  </a:lnTo>
                  <a:lnTo>
                    <a:pt x="666371" y="105410"/>
                  </a:lnTo>
                  <a:lnTo>
                    <a:pt x="665062" y="104140"/>
                  </a:lnTo>
                  <a:lnTo>
                    <a:pt x="663094" y="102870"/>
                  </a:lnTo>
                  <a:lnTo>
                    <a:pt x="585487" y="102870"/>
                  </a:lnTo>
                  <a:lnTo>
                    <a:pt x="568051" y="99060"/>
                  </a:lnTo>
                  <a:lnTo>
                    <a:pt x="551402" y="93980"/>
                  </a:lnTo>
                  <a:lnTo>
                    <a:pt x="535569" y="87630"/>
                  </a:lnTo>
                  <a:lnTo>
                    <a:pt x="527206" y="82550"/>
                  </a:lnTo>
                  <a:lnTo>
                    <a:pt x="511652" y="71120"/>
                  </a:lnTo>
                  <a:lnTo>
                    <a:pt x="499742" y="60960"/>
                  </a:lnTo>
                  <a:close/>
                </a:path>
                <a:path w="899794" h="904240">
                  <a:moveTo>
                    <a:pt x="498895" y="7620"/>
                  </a:moveTo>
                  <a:lnTo>
                    <a:pt x="462335" y="7620"/>
                  </a:lnTo>
                  <a:lnTo>
                    <a:pt x="474337" y="11430"/>
                  </a:lnTo>
                  <a:lnTo>
                    <a:pt x="486769" y="12700"/>
                  </a:lnTo>
                  <a:lnTo>
                    <a:pt x="499492" y="15240"/>
                  </a:lnTo>
                  <a:lnTo>
                    <a:pt x="512365" y="15240"/>
                  </a:lnTo>
                  <a:lnTo>
                    <a:pt x="542870" y="19050"/>
                  </a:lnTo>
                  <a:lnTo>
                    <a:pt x="553443" y="21590"/>
                  </a:lnTo>
                  <a:lnTo>
                    <a:pt x="575386" y="29210"/>
                  </a:lnTo>
                  <a:lnTo>
                    <a:pt x="585488" y="34290"/>
                  </a:lnTo>
                  <a:lnTo>
                    <a:pt x="594132" y="40640"/>
                  </a:lnTo>
                  <a:lnTo>
                    <a:pt x="601313" y="45720"/>
                  </a:lnTo>
                  <a:lnTo>
                    <a:pt x="607864" y="50800"/>
                  </a:lnTo>
                  <a:lnTo>
                    <a:pt x="613989" y="57150"/>
                  </a:lnTo>
                  <a:lnTo>
                    <a:pt x="619891" y="63500"/>
                  </a:lnTo>
                  <a:lnTo>
                    <a:pt x="622590" y="68580"/>
                  </a:lnTo>
                  <a:lnTo>
                    <a:pt x="626341" y="74930"/>
                  </a:lnTo>
                  <a:lnTo>
                    <a:pt x="630893" y="81280"/>
                  </a:lnTo>
                  <a:lnTo>
                    <a:pt x="635995" y="87630"/>
                  </a:lnTo>
                  <a:lnTo>
                    <a:pt x="640152" y="91440"/>
                  </a:lnTo>
                  <a:lnTo>
                    <a:pt x="644592" y="96520"/>
                  </a:lnTo>
                  <a:lnTo>
                    <a:pt x="648393" y="99060"/>
                  </a:lnTo>
                  <a:lnTo>
                    <a:pt x="635115" y="100330"/>
                  </a:lnTo>
                  <a:lnTo>
                    <a:pt x="628760" y="101600"/>
                  </a:lnTo>
                  <a:lnTo>
                    <a:pt x="611273" y="102870"/>
                  </a:lnTo>
                  <a:lnTo>
                    <a:pt x="663094" y="102870"/>
                  </a:lnTo>
                  <a:lnTo>
                    <a:pt x="661125" y="101600"/>
                  </a:lnTo>
                  <a:lnTo>
                    <a:pt x="658601" y="99060"/>
                  </a:lnTo>
                  <a:lnTo>
                    <a:pt x="630027" y="68580"/>
                  </a:lnTo>
                  <a:lnTo>
                    <a:pt x="625932" y="59690"/>
                  </a:lnTo>
                  <a:lnTo>
                    <a:pt x="625241" y="58420"/>
                  </a:lnTo>
                  <a:lnTo>
                    <a:pt x="624718" y="58420"/>
                  </a:lnTo>
                  <a:lnTo>
                    <a:pt x="618607" y="52070"/>
                  </a:lnTo>
                  <a:lnTo>
                    <a:pt x="612311" y="45720"/>
                  </a:lnTo>
                  <a:lnTo>
                    <a:pt x="605530" y="40640"/>
                  </a:lnTo>
                  <a:lnTo>
                    <a:pt x="597965" y="34290"/>
                  </a:lnTo>
                  <a:lnTo>
                    <a:pt x="589203" y="29210"/>
                  </a:lnTo>
                  <a:lnTo>
                    <a:pt x="543162" y="12700"/>
                  </a:lnTo>
                  <a:lnTo>
                    <a:pt x="526002" y="10160"/>
                  </a:lnTo>
                  <a:lnTo>
                    <a:pt x="498895" y="7620"/>
                  </a:lnTo>
                  <a:close/>
                </a:path>
                <a:path w="899794" h="904240">
                  <a:moveTo>
                    <a:pt x="459110" y="0"/>
                  </a:moveTo>
                  <a:lnTo>
                    <a:pt x="455131" y="0"/>
                  </a:lnTo>
                  <a:lnTo>
                    <a:pt x="454440" y="2540"/>
                  </a:lnTo>
                  <a:lnTo>
                    <a:pt x="454231" y="2540"/>
                  </a:lnTo>
                  <a:lnTo>
                    <a:pt x="456597" y="12700"/>
                  </a:lnTo>
                  <a:lnTo>
                    <a:pt x="459572" y="20320"/>
                  </a:lnTo>
                  <a:lnTo>
                    <a:pt x="463383" y="27940"/>
                  </a:lnTo>
                  <a:lnTo>
                    <a:pt x="467948" y="35560"/>
                  </a:lnTo>
                  <a:lnTo>
                    <a:pt x="458617" y="40640"/>
                  </a:lnTo>
                  <a:lnTo>
                    <a:pt x="449920" y="45720"/>
                  </a:lnTo>
                  <a:lnTo>
                    <a:pt x="441847" y="50800"/>
                  </a:lnTo>
                  <a:lnTo>
                    <a:pt x="434389" y="57150"/>
                  </a:lnTo>
                  <a:lnTo>
                    <a:pt x="426805" y="62230"/>
                  </a:lnTo>
                  <a:lnTo>
                    <a:pt x="419974" y="68580"/>
                  </a:lnTo>
                  <a:lnTo>
                    <a:pt x="413793" y="76200"/>
                  </a:lnTo>
                  <a:lnTo>
                    <a:pt x="408159" y="82550"/>
                  </a:lnTo>
                  <a:lnTo>
                    <a:pt x="406620" y="83820"/>
                  </a:lnTo>
                  <a:lnTo>
                    <a:pt x="407761" y="87630"/>
                  </a:lnTo>
                  <a:lnTo>
                    <a:pt x="410421" y="87630"/>
                  </a:lnTo>
                  <a:lnTo>
                    <a:pt x="424055" y="90170"/>
                  </a:lnTo>
                  <a:lnTo>
                    <a:pt x="451177" y="92710"/>
                  </a:lnTo>
                  <a:lnTo>
                    <a:pt x="464817" y="91440"/>
                  </a:lnTo>
                  <a:lnTo>
                    <a:pt x="477831" y="91440"/>
                  </a:lnTo>
                  <a:lnTo>
                    <a:pt x="490978" y="90170"/>
                  </a:lnTo>
                  <a:lnTo>
                    <a:pt x="518082" y="85090"/>
                  </a:lnTo>
                  <a:lnTo>
                    <a:pt x="441028" y="85090"/>
                  </a:lnTo>
                  <a:lnTo>
                    <a:pt x="429255" y="83820"/>
                  </a:lnTo>
                  <a:lnTo>
                    <a:pt x="417405" y="81280"/>
                  </a:lnTo>
                  <a:lnTo>
                    <a:pt x="422048" y="76200"/>
                  </a:lnTo>
                  <a:lnTo>
                    <a:pt x="427073" y="71120"/>
                  </a:lnTo>
                  <a:lnTo>
                    <a:pt x="432552" y="67310"/>
                  </a:lnTo>
                  <a:lnTo>
                    <a:pt x="438556" y="62230"/>
                  </a:lnTo>
                  <a:lnTo>
                    <a:pt x="445949" y="57150"/>
                  </a:lnTo>
                  <a:lnTo>
                    <a:pt x="453985" y="52070"/>
                  </a:lnTo>
                  <a:lnTo>
                    <a:pt x="462672" y="45720"/>
                  </a:lnTo>
                  <a:lnTo>
                    <a:pt x="472021" y="40640"/>
                  </a:lnTo>
                  <a:lnTo>
                    <a:pt x="479669" y="40640"/>
                  </a:lnTo>
                  <a:lnTo>
                    <a:pt x="478492" y="39370"/>
                  </a:lnTo>
                  <a:lnTo>
                    <a:pt x="478031" y="38100"/>
                  </a:lnTo>
                  <a:lnTo>
                    <a:pt x="476597" y="36830"/>
                  </a:lnTo>
                  <a:lnTo>
                    <a:pt x="474147" y="33020"/>
                  </a:lnTo>
                  <a:lnTo>
                    <a:pt x="471769" y="29210"/>
                  </a:lnTo>
                  <a:lnTo>
                    <a:pt x="468645" y="25400"/>
                  </a:lnTo>
                  <a:lnTo>
                    <a:pt x="465319" y="17780"/>
                  </a:lnTo>
                  <a:lnTo>
                    <a:pt x="462335" y="7620"/>
                  </a:lnTo>
                  <a:lnTo>
                    <a:pt x="498895" y="7620"/>
                  </a:lnTo>
                  <a:lnTo>
                    <a:pt x="484967" y="6350"/>
                  </a:lnTo>
                  <a:lnTo>
                    <a:pt x="471610" y="3810"/>
                  </a:lnTo>
                  <a:lnTo>
                    <a:pt x="459110" y="0"/>
                  </a:lnTo>
                  <a:close/>
                </a:path>
                <a:path w="899794" h="904240">
                  <a:moveTo>
                    <a:pt x="479669" y="40640"/>
                  </a:moveTo>
                  <a:lnTo>
                    <a:pt x="472021" y="40640"/>
                  </a:lnTo>
                  <a:lnTo>
                    <a:pt x="472524" y="41910"/>
                  </a:lnTo>
                  <a:lnTo>
                    <a:pt x="480586" y="50800"/>
                  </a:lnTo>
                  <a:lnTo>
                    <a:pt x="484502" y="55880"/>
                  </a:lnTo>
                  <a:lnTo>
                    <a:pt x="471633" y="59690"/>
                  </a:lnTo>
                  <a:lnTo>
                    <a:pt x="457847" y="63500"/>
                  </a:lnTo>
                  <a:lnTo>
                    <a:pt x="446856" y="67310"/>
                  </a:lnTo>
                  <a:lnTo>
                    <a:pt x="442367" y="69850"/>
                  </a:lnTo>
                  <a:lnTo>
                    <a:pt x="440462" y="69850"/>
                  </a:lnTo>
                  <a:lnTo>
                    <a:pt x="439729" y="72390"/>
                  </a:lnTo>
                  <a:lnTo>
                    <a:pt x="440462" y="73660"/>
                  </a:lnTo>
                  <a:lnTo>
                    <a:pt x="440870" y="76200"/>
                  </a:lnTo>
                  <a:lnTo>
                    <a:pt x="444640" y="76200"/>
                  </a:lnTo>
                  <a:lnTo>
                    <a:pt x="464788" y="68580"/>
                  </a:lnTo>
                  <a:lnTo>
                    <a:pt x="476249" y="63500"/>
                  </a:lnTo>
                  <a:lnTo>
                    <a:pt x="490188" y="60960"/>
                  </a:lnTo>
                  <a:lnTo>
                    <a:pt x="499742" y="60960"/>
                  </a:lnTo>
                  <a:lnTo>
                    <a:pt x="493787" y="55880"/>
                  </a:lnTo>
                  <a:lnTo>
                    <a:pt x="479669" y="4064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162073" y="10775819"/>
              <a:ext cx="158288" cy="93557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69795" y="10575348"/>
              <a:ext cx="74971" cy="131608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5672918" y="10787191"/>
              <a:ext cx="162036" cy="86761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970733" y="10816111"/>
              <a:ext cx="155995" cy="96991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5735300" y="10244029"/>
              <a:ext cx="513080" cy="560705"/>
            </a:xfrm>
            <a:custGeom>
              <a:avLst/>
              <a:gdLst/>
              <a:ahLst/>
              <a:cxnLst/>
              <a:rect l="l" t="t" r="r" b="b"/>
              <a:pathLst>
                <a:path w="513080" h="560704">
                  <a:moveTo>
                    <a:pt x="197802" y="26619"/>
                  </a:moveTo>
                  <a:lnTo>
                    <a:pt x="38011" y="26619"/>
                  </a:lnTo>
                  <a:lnTo>
                    <a:pt x="38011" y="43129"/>
                  </a:lnTo>
                  <a:lnTo>
                    <a:pt x="184467" y="43129"/>
                  </a:lnTo>
                  <a:lnTo>
                    <a:pt x="184467" y="58369"/>
                  </a:lnTo>
                  <a:lnTo>
                    <a:pt x="39916" y="58369"/>
                  </a:lnTo>
                  <a:lnTo>
                    <a:pt x="39916" y="68529"/>
                  </a:lnTo>
                  <a:lnTo>
                    <a:pt x="184467" y="68529"/>
                  </a:lnTo>
                  <a:lnTo>
                    <a:pt x="184467" y="85039"/>
                  </a:lnTo>
                  <a:lnTo>
                    <a:pt x="39916" y="85039"/>
                  </a:lnTo>
                  <a:lnTo>
                    <a:pt x="39916" y="96469"/>
                  </a:lnTo>
                  <a:lnTo>
                    <a:pt x="184467" y="96469"/>
                  </a:lnTo>
                  <a:lnTo>
                    <a:pt x="184467" y="111709"/>
                  </a:lnTo>
                  <a:lnTo>
                    <a:pt x="39916" y="111709"/>
                  </a:lnTo>
                  <a:lnTo>
                    <a:pt x="39916" y="121869"/>
                  </a:lnTo>
                  <a:lnTo>
                    <a:pt x="184467" y="121869"/>
                  </a:lnTo>
                  <a:lnTo>
                    <a:pt x="184467" y="134569"/>
                  </a:lnTo>
                  <a:lnTo>
                    <a:pt x="39916" y="134569"/>
                  </a:lnTo>
                  <a:lnTo>
                    <a:pt x="39916" y="144729"/>
                  </a:lnTo>
                  <a:lnTo>
                    <a:pt x="184467" y="144729"/>
                  </a:lnTo>
                  <a:lnTo>
                    <a:pt x="184467" y="159969"/>
                  </a:lnTo>
                  <a:lnTo>
                    <a:pt x="39916" y="159969"/>
                  </a:lnTo>
                  <a:lnTo>
                    <a:pt x="39916" y="170129"/>
                  </a:lnTo>
                  <a:lnTo>
                    <a:pt x="184467" y="170129"/>
                  </a:lnTo>
                  <a:lnTo>
                    <a:pt x="184467" y="184099"/>
                  </a:lnTo>
                  <a:lnTo>
                    <a:pt x="38011" y="184099"/>
                  </a:lnTo>
                  <a:lnTo>
                    <a:pt x="38011" y="195529"/>
                  </a:lnTo>
                  <a:lnTo>
                    <a:pt x="197802" y="195529"/>
                  </a:lnTo>
                  <a:lnTo>
                    <a:pt x="197802" y="184099"/>
                  </a:lnTo>
                  <a:lnTo>
                    <a:pt x="197802" y="170129"/>
                  </a:lnTo>
                  <a:lnTo>
                    <a:pt x="197802" y="43129"/>
                  </a:lnTo>
                  <a:lnTo>
                    <a:pt x="197802" y="26619"/>
                  </a:lnTo>
                  <a:close/>
                </a:path>
                <a:path w="513080" h="560704">
                  <a:moveTo>
                    <a:pt x="489940" y="26073"/>
                  </a:moveTo>
                  <a:lnTo>
                    <a:pt x="330174" y="26073"/>
                  </a:lnTo>
                  <a:lnTo>
                    <a:pt x="330174" y="42583"/>
                  </a:lnTo>
                  <a:lnTo>
                    <a:pt x="476605" y="42583"/>
                  </a:lnTo>
                  <a:lnTo>
                    <a:pt x="476605" y="57823"/>
                  </a:lnTo>
                  <a:lnTo>
                    <a:pt x="332092" y="57823"/>
                  </a:lnTo>
                  <a:lnTo>
                    <a:pt x="332092" y="67983"/>
                  </a:lnTo>
                  <a:lnTo>
                    <a:pt x="476605" y="67983"/>
                  </a:lnTo>
                  <a:lnTo>
                    <a:pt x="476605" y="85763"/>
                  </a:lnTo>
                  <a:lnTo>
                    <a:pt x="332092" y="85763"/>
                  </a:lnTo>
                  <a:lnTo>
                    <a:pt x="332092" y="95923"/>
                  </a:lnTo>
                  <a:lnTo>
                    <a:pt x="476605" y="95923"/>
                  </a:lnTo>
                  <a:lnTo>
                    <a:pt x="476605" y="111163"/>
                  </a:lnTo>
                  <a:lnTo>
                    <a:pt x="332092" y="111163"/>
                  </a:lnTo>
                  <a:lnTo>
                    <a:pt x="332092" y="122593"/>
                  </a:lnTo>
                  <a:lnTo>
                    <a:pt x="476605" y="122593"/>
                  </a:lnTo>
                  <a:lnTo>
                    <a:pt x="476605" y="134023"/>
                  </a:lnTo>
                  <a:lnTo>
                    <a:pt x="332092" y="134023"/>
                  </a:lnTo>
                  <a:lnTo>
                    <a:pt x="332092" y="145453"/>
                  </a:lnTo>
                  <a:lnTo>
                    <a:pt x="476605" y="145453"/>
                  </a:lnTo>
                  <a:lnTo>
                    <a:pt x="476605" y="159423"/>
                  </a:lnTo>
                  <a:lnTo>
                    <a:pt x="332092" y="159423"/>
                  </a:lnTo>
                  <a:lnTo>
                    <a:pt x="332092" y="169583"/>
                  </a:lnTo>
                  <a:lnTo>
                    <a:pt x="476605" y="169583"/>
                  </a:lnTo>
                  <a:lnTo>
                    <a:pt x="476605" y="184823"/>
                  </a:lnTo>
                  <a:lnTo>
                    <a:pt x="330174" y="184823"/>
                  </a:lnTo>
                  <a:lnTo>
                    <a:pt x="330174" y="194983"/>
                  </a:lnTo>
                  <a:lnTo>
                    <a:pt x="489940" y="194983"/>
                  </a:lnTo>
                  <a:lnTo>
                    <a:pt x="489940" y="184823"/>
                  </a:lnTo>
                  <a:lnTo>
                    <a:pt x="489940" y="169583"/>
                  </a:lnTo>
                  <a:lnTo>
                    <a:pt x="489940" y="42583"/>
                  </a:lnTo>
                  <a:lnTo>
                    <a:pt x="489940" y="26073"/>
                  </a:lnTo>
                  <a:close/>
                </a:path>
                <a:path w="513080" h="560704">
                  <a:moveTo>
                    <a:pt x="512762" y="0"/>
                  </a:moveTo>
                  <a:lnTo>
                    <a:pt x="502119" y="0"/>
                  </a:lnTo>
                  <a:lnTo>
                    <a:pt x="502119" y="10668"/>
                  </a:lnTo>
                  <a:lnTo>
                    <a:pt x="502119" y="404723"/>
                  </a:lnTo>
                  <a:lnTo>
                    <a:pt x="487286" y="460463"/>
                  </a:lnTo>
                  <a:lnTo>
                    <a:pt x="434771" y="483108"/>
                  </a:lnTo>
                  <a:lnTo>
                    <a:pt x="381381" y="483438"/>
                  </a:lnTo>
                  <a:lnTo>
                    <a:pt x="354812" y="484225"/>
                  </a:lnTo>
                  <a:lnTo>
                    <a:pt x="308114" y="489851"/>
                  </a:lnTo>
                  <a:lnTo>
                    <a:pt x="264350" y="521881"/>
                  </a:lnTo>
                  <a:lnTo>
                    <a:pt x="263207" y="520395"/>
                  </a:lnTo>
                  <a:lnTo>
                    <a:pt x="262064" y="519214"/>
                  </a:lnTo>
                  <a:lnTo>
                    <a:pt x="261315" y="517728"/>
                  </a:lnTo>
                  <a:lnTo>
                    <a:pt x="248132" y="504266"/>
                  </a:lnTo>
                  <a:lnTo>
                    <a:pt x="201993" y="485749"/>
                  </a:lnTo>
                  <a:lnTo>
                    <a:pt x="146240" y="483438"/>
                  </a:lnTo>
                  <a:lnTo>
                    <a:pt x="90500" y="483108"/>
                  </a:lnTo>
                  <a:lnTo>
                    <a:pt x="61442" y="477481"/>
                  </a:lnTo>
                  <a:lnTo>
                    <a:pt x="39395" y="463308"/>
                  </a:lnTo>
                  <a:lnTo>
                    <a:pt x="25412" y="439432"/>
                  </a:lnTo>
                  <a:lnTo>
                    <a:pt x="20523" y="404723"/>
                  </a:lnTo>
                  <a:lnTo>
                    <a:pt x="20523" y="10668"/>
                  </a:lnTo>
                  <a:lnTo>
                    <a:pt x="502119" y="10668"/>
                  </a:lnTo>
                  <a:lnTo>
                    <a:pt x="502119" y="0"/>
                  </a:lnTo>
                  <a:lnTo>
                    <a:pt x="16738" y="0"/>
                  </a:lnTo>
                  <a:lnTo>
                    <a:pt x="0" y="13665"/>
                  </a:lnTo>
                  <a:lnTo>
                    <a:pt x="0" y="404723"/>
                  </a:lnTo>
                  <a:lnTo>
                    <a:pt x="10007" y="451446"/>
                  </a:lnTo>
                  <a:lnTo>
                    <a:pt x="32753" y="482092"/>
                  </a:lnTo>
                  <a:lnTo>
                    <a:pt x="66700" y="498398"/>
                  </a:lnTo>
                  <a:lnTo>
                    <a:pt x="110299" y="502132"/>
                  </a:lnTo>
                  <a:lnTo>
                    <a:pt x="201993" y="504761"/>
                  </a:lnTo>
                  <a:lnTo>
                    <a:pt x="223888" y="513321"/>
                  </a:lnTo>
                  <a:lnTo>
                    <a:pt x="261315" y="552323"/>
                  </a:lnTo>
                  <a:lnTo>
                    <a:pt x="264769" y="560324"/>
                  </a:lnTo>
                  <a:lnTo>
                    <a:pt x="274091" y="541388"/>
                  </a:lnTo>
                  <a:lnTo>
                    <a:pt x="305015" y="512165"/>
                  </a:lnTo>
                  <a:lnTo>
                    <a:pt x="426770" y="502132"/>
                  </a:lnTo>
                  <a:lnTo>
                    <a:pt x="462203" y="497001"/>
                  </a:lnTo>
                  <a:lnTo>
                    <a:pt x="488746" y="482244"/>
                  </a:lnTo>
                  <a:lnTo>
                    <a:pt x="505802" y="457085"/>
                  </a:lnTo>
                  <a:lnTo>
                    <a:pt x="512762" y="420712"/>
                  </a:lnTo>
                  <a:lnTo>
                    <a:pt x="512762" y="10668"/>
                  </a:lnTo>
                  <a:lnTo>
                    <a:pt x="512762" y="0"/>
                  </a:lnTo>
                  <a:close/>
                </a:path>
              </a:pathLst>
            </a:custGeom>
            <a:solidFill>
              <a:srgbClr val="21397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773356" y="10538785"/>
              <a:ext cx="160895" cy="176539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065089" y="10538785"/>
              <a:ext cx="160152" cy="176539"/>
            </a:xfrm>
            <a:prstGeom prst="rect">
              <a:avLst/>
            </a:prstGeom>
          </p:spPr>
        </p:pic>
      </p:grpSp>
      <p:grpSp>
        <p:nvGrpSpPr>
          <p:cNvPr id="26" name="object 26"/>
          <p:cNvGrpSpPr/>
          <p:nvPr/>
        </p:nvGrpSpPr>
        <p:grpSpPr>
          <a:xfrm>
            <a:off x="0" y="3903964"/>
            <a:ext cx="20104100" cy="5901055"/>
            <a:chOff x="0" y="3903964"/>
            <a:chExt cx="20104100" cy="5901055"/>
          </a:xfrm>
        </p:grpSpPr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0" y="3903964"/>
              <a:ext cx="20104099" cy="5900553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0" y="3968465"/>
              <a:ext cx="20104100" cy="5622925"/>
            </a:xfrm>
            <a:custGeom>
              <a:avLst/>
              <a:gdLst/>
              <a:ahLst/>
              <a:cxnLst/>
              <a:rect l="l" t="t" r="r" b="b"/>
              <a:pathLst>
                <a:path w="20104100" h="5622925">
                  <a:moveTo>
                    <a:pt x="20104099" y="0"/>
                  </a:moveTo>
                  <a:lnTo>
                    <a:pt x="20104099" y="5622865"/>
                  </a:lnTo>
                  <a:lnTo>
                    <a:pt x="0" y="5622865"/>
                  </a:lnTo>
                  <a:lnTo>
                    <a:pt x="0" y="0"/>
                  </a:lnTo>
                  <a:lnTo>
                    <a:pt x="20104099" y="0"/>
                  </a:lnTo>
                  <a:close/>
                </a:path>
              </a:pathLst>
            </a:custGeom>
            <a:solidFill>
              <a:srgbClr val="28A0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3521223" y="4766103"/>
            <a:ext cx="14865350" cy="4302125"/>
          </a:xfrm>
          <a:prstGeom prst="rect">
            <a:avLst/>
          </a:prstGeom>
        </p:spPr>
        <p:txBody>
          <a:bodyPr vert="horz" wrap="square" lIns="0" tIns="65404" rIns="0" bIns="0" rtlCol="0">
            <a:spAutoFit/>
          </a:bodyPr>
          <a:lstStyle/>
          <a:p>
            <a:pPr marL="12700" marR="5080">
              <a:lnSpc>
                <a:spcPts val="4120"/>
              </a:lnSpc>
              <a:spcBef>
                <a:spcPts val="515"/>
              </a:spcBef>
            </a:pP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Λειτουργία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για </a:t>
            </a:r>
            <a:r>
              <a:rPr sz="3700" b="1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εμβολιασμένους, </a:t>
            </a:r>
            <a:r>
              <a:rPr sz="3700" b="1" dirty="0">
                <a:solidFill>
                  <a:srgbClr val="FFFFFF"/>
                </a:solidFill>
                <a:latin typeface="Century Gothic"/>
                <a:cs typeface="Century Gothic"/>
              </a:rPr>
              <a:t>νοσήσαντες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(έως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6 μήνες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από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τη </a:t>
            </a:r>
            <a:r>
              <a:rPr sz="3700" spc="-10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διάγνωση)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και ανεμβολίαστους που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έχουν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πραγματοποιήσει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εργαστηριακό rapid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test αντιγόνου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έως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48 ώρες πριν. Έλεγχος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βεβαίωσης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εμβολιασμού,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νόσησης, αρνητικού τεστ και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έλεγχος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ταυτοπροσωπίας στην είσοδο της επιχείρησης με την εφαρμογή </a:t>
            </a:r>
            <a:r>
              <a:rPr sz="3700" spc="1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spc="5" dirty="0">
                <a:solidFill>
                  <a:srgbClr val="FFFFFF"/>
                </a:solidFill>
                <a:latin typeface="Century Gothic"/>
                <a:cs typeface="Century Gothic"/>
              </a:rPr>
              <a:t>covid</a:t>
            </a:r>
            <a:r>
              <a:rPr sz="370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700" dirty="0">
                <a:solidFill>
                  <a:srgbClr val="FFFFFF"/>
                </a:solidFill>
                <a:latin typeface="Century Gothic"/>
                <a:cs typeface="Century Gothic"/>
              </a:rPr>
              <a:t>free app.</a:t>
            </a:r>
            <a:endParaRPr sz="3700">
              <a:latin typeface="Century Gothic"/>
              <a:cs typeface="Century Gothic"/>
            </a:endParaRPr>
          </a:p>
          <a:p>
            <a:pPr marL="12700" marR="1314450">
              <a:lnSpc>
                <a:spcPts val="3379"/>
              </a:lnSpc>
              <a:spcBef>
                <a:spcPts val="1839"/>
              </a:spcBef>
            </a:pP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*Θα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μπορούν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βάσει νόμου να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επιλέγουν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να λειτουργούν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μόνο 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ως αμιγείς </a:t>
            </a:r>
            <a:r>
              <a:rPr sz="3050" spc="-83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χώροι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sz="3050" dirty="0">
                <a:solidFill>
                  <a:srgbClr val="FFFFFF"/>
                </a:solidFill>
                <a:latin typeface="Century Gothic"/>
                <a:cs typeface="Century Gothic"/>
              </a:rPr>
              <a:t>με εμβολιασμένους και</a:t>
            </a:r>
            <a:r>
              <a:rPr sz="3050" spc="-5" dirty="0">
                <a:solidFill>
                  <a:srgbClr val="FFFFFF"/>
                </a:solidFill>
                <a:latin typeface="Century Gothic"/>
                <a:cs typeface="Century Gothic"/>
              </a:rPr>
              <a:t> νοσήσαντες.</a:t>
            </a:r>
            <a:endParaRPr sz="305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065" marR="5080">
              <a:lnSpc>
                <a:spcPts val="9090"/>
              </a:lnSpc>
              <a:spcBef>
                <a:spcPts val="555"/>
              </a:spcBef>
            </a:pPr>
            <a:r>
              <a:rPr spc="10" dirty="0"/>
              <a:t>Κλειστοί χώροι θεάτρων, σινεμά, </a:t>
            </a:r>
            <a:r>
              <a:rPr spc="15" dirty="0"/>
              <a:t> </a:t>
            </a:r>
            <a:r>
              <a:rPr spc="10" dirty="0"/>
              <a:t>μουσείων και</a:t>
            </a:r>
            <a:r>
              <a:rPr spc="5" dirty="0"/>
              <a:t> αρχαιολογικών </a:t>
            </a:r>
            <a:r>
              <a:rPr spc="15" dirty="0"/>
              <a:t>χώρων</a:t>
            </a:r>
          </a:p>
        </p:txBody>
      </p:sp>
      <p:grpSp>
        <p:nvGrpSpPr>
          <p:cNvPr id="31" name="object 31"/>
          <p:cNvGrpSpPr/>
          <p:nvPr/>
        </p:nvGrpSpPr>
        <p:grpSpPr>
          <a:xfrm>
            <a:off x="0" y="5190626"/>
            <a:ext cx="2853690" cy="2970530"/>
            <a:chOff x="0" y="5190626"/>
            <a:chExt cx="2853690" cy="2970530"/>
          </a:xfrm>
        </p:grpSpPr>
        <p:pic>
          <p:nvPicPr>
            <p:cNvPr id="32" name="object 3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0" y="5190626"/>
              <a:ext cx="2853525" cy="297038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0" y="5277326"/>
              <a:ext cx="2618105" cy="2649220"/>
            </a:xfrm>
            <a:custGeom>
              <a:avLst/>
              <a:gdLst/>
              <a:ahLst/>
              <a:cxnLst/>
              <a:rect l="l" t="t" r="r" b="b"/>
              <a:pathLst>
                <a:path w="2618105" h="2649220">
                  <a:moveTo>
                    <a:pt x="1293154" y="0"/>
                  </a:moveTo>
                  <a:lnTo>
                    <a:pt x="0" y="0"/>
                  </a:lnTo>
                  <a:lnTo>
                    <a:pt x="0" y="2649133"/>
                  </a:lnTo>
                  <a:lnTo>
                    <a:pt x="1293154" y="2649133"/>
                  </a:lnTo>
                  <a:lnTo>
                    <a:pt x="1341713" y="2648260"/>
                  </a:lnTo>
                  <a:lnTo>
                    <a:pt x="1389832" y="2645659"/>
                  </a:lnTo>
                  <a:lnTo>
                    <a:pt x="1437480" y="2641361"/>
                  </a:lnTo>
                  <a:lnTo>
                    <a:pt x="1484628" y="2635396"/>
                  </a:lnTo>
                  <a:lnTo>
                    <a:pt x="1531246" y="2627793"/>
                  </a:lnTo>
                  <a:lnTo>
                    <a:pt x="1577305" y="2618583"/>
                  </a:lnTo>
                  <a:lnTo>
                    <a:pt x="1622773" y="2607795"/>
                  </a:lnTo>
                  <a:lnTo>
                    <a:pt x="1667621" y="2595459"/>
                  </a:lnTo>
                  <a:lnTo>
                    <a:pt x="1711819" y="2581606"/>
                  </a:lnTo>
                  <a:lnTo>
                    <a:pt x="1755338" y="2566265"/>
                  </a:lnTo>
                  <a:lnTo>
                    <a:pt x="1798147" y="2549466"/>
                  </a:lnTo>
                  <a:lnTo>
                    <a:pt x="1840217" y="2531240"/>
                  </a:lnTo>
                  <a:lnTo>
                    <a:pt x="1881517" y="2511615"/>
                  </a:lnTo>
                  <a:lnTo>
                    <a:pt x="1922017" y="2490622"/>
                  </a:lnTo>
                  <a:lnTo>
                    <a:pt x="1961688" y="2468291"/>
                  </a:lnTo>
                  <a:lnTo>
                    <a:pt x="2000500" y="2444652"/>
                  </a:lnTo>
                  <a:lnTo>
                    <a:pt x="2038422" y="2419735"/>
                  </a:lnTo>
                  <a:lnTo>
                    <a:pt x="2075426" y="2393569"/>
                  </a:lnTo>
                  <a:lnTo>
                    <a:pt x="2111480" y="2366185"/>
                  </a:lnTo>
                  <a:lnTo>
                    <a:pt x="2146555" y="2337612"/>
                  </a:lnTo>
                  <a:lnTo>
                    <a:pt x="2180622" y="2307881"/>
                  </a:lnTo>
                  <a:lnTo>
                    <a:pt x="2213649" y="2277021"/>
                  </a:lnTo>
                  <a:lnTo>
                    <a:pt x="2245608" y="2245062"/>
                  </a:lnTo>
                  <a:lnTo>
                    <a:pt x="2276468" y="2212034"/>
                  </a:lnTo>
                  <a:lnTo>
                    <a:pt x="2306199" y="2177968"/>
                  </a:lnTo>
                  <a:lnTo>
                    <a:pt x="2334772" y="2142893"/>
                  </a:lnTo>
                  <a:lnTo>
                    <a:pt x="2362156" y="2106838"/>
                  </a:lnTo>
                  <a:lnTo>
                    <a:pt x="2388322" y="2069835"/>
                  </a:lnTo>
                  <a:lnTo>
                    <a:pt x="2413239" y="2031913"/>
                  </a:lnTo>
                  <a:lnTo>
                    <a:pt x="2436879" y="1993101"/>
                  </a:lnTo>
                  <a:lnTo>
                    <a:pt x="2459210" y="1953430"/>
                  </a:lnTo>
                  <a:lnTo>
                    <a:pt x="2480202" y="1912929"/>
                  </a:lnTo>
                  <a:lnTo>
                    <a:pt x="2499827" y="1871629"/>
                  </a:lnTo>
                  <a:lnTo>
                    <a:pt x="2518054" y="1829560"/>
                  </a:lnTo>
                  <a:lnTo>
                    <a:pt x="2534853" y="1786751"/>
                  </a:lnTo>
                  <a:lnTo>
                    <a:pt x="2550194" y="1743232"/>
                  </a:lnTo>
                  <a:lnTo>
                    <a:pt x="2564047" y="1699034"/>
                  </a:lnTo>
                  <a:lnTo>
                    <a:pt x="2576382" y="1654185"/>
                  </a:lnTo>
                  <a:lnTo>
                    <a:pt x="2587170" y="1608717"/>
                  </a:lnTo>
                  <a:lnTo>
                    <a:pt x="2596380" y="1562659"/>
                  </a:lnTo>
                  <a:lnTo>
                    <a:pt x="2603983" y="1516041"/>
                  </a:lnTo>
                  <a:lnTo>
                    <a:pt x="2609948" y="1468893"/>
                  </a:lnTo>
                  <a:lnTo>
                    <a:pt x="2614247" y="1421244"/>
                  </a:lnTo>
                  <a:lnTo>
                    <a:pt x="2616847" y="1373126"/>
                  </a:lnTo>
                  <a:lnTo>
                    <a:pt x="2617721" y="1324566"/>
                  </a:lnTo>
                  <a:lnTo>
                    <a:pt x="2616847" y="1276007"/>
                  </a:lnTo>
                  <a:lnTo>
                    <a:pt x="2614247" y="1227889"/>
                  </a:lnTo>
                  <a:lnTo>
                    <a:pt x="2609948" y="1180240"/>
                  </a:lnTo>
                  <a:lnTo>
                    <a:pt x="2603983" y="1133092"/>
                  </a:lnTo>
                  <a:lnTo>
                    <a:pt x="2596380" y="1086474"/>
                  </a:lnTo>
                  <a:lnTo>
                    <a:pt x="2587170" y="1040416"/>
                  </a:lnTo>
                  <a:lnTo>
                    <a:pt x="2576382" y="994948"/>
                  </a:lnTo>
                  <a:lnTo>
                    <a:pt x="2564047" y="950099"/>
                  </a:lnTo>
                  <a:lnTo>
                    <a:pt x="2550194" y="905901"/>
                  </a:lnTo>
                  <a:lnTo>
                    <a:pt x="2534853" y="862382"/>
                  </a:lnTo>
                  <a:lnTo>
                    <a:pt x="2518054" y="819573"/>
                  </a:lnTo>
                  <a:lnTo>
                    <a:pt x="2499827" y="777504"/>
                  </a:lnTo>
                  <a:lnTo>
                    <a:pt x="2480202" y="736204"/>
                  </a:lnTo>
                  <a:lnTo>
                    <a:pt x="2459210" y="695703"/>
                  </a:lnTo>
                  <a:lnTo>
                    <a:pt x="2436879" y="656032"/>
                  </a:lnTo>
                  <a:lnTo>
                    <a:pt x="2413239" y="617220"/>
                  </a:lnTo>
                  <a:lnTo>
                    <a:pt x="2388322" y="579298"/>
                  </a:lnTo>
                  <a:lnTo>
                    <a:pt x="2362156" y="542295"/>
                  </a:lnTo>
                  <a:lnTo>
                    <a:pt x="2334772" y="506240"/>
                  </a:lnTo>
                  <a:lnTo>
                    <a:pt x="2306199" y="471165"/>
                  </a:lnTo>
                  <a:lnTo>
                    <a:pt x="2276468" y="437099"/>
                  </a:lnTo>
                  <a:lnTo>
                    <a:pt x="2245608" y="404071"/>
                  </a:lnTo>
                  <a:lnTo>
                    <a:pt x="2213649" y="372112"/>
                  </a:lnTo>
                  <a:lnTo>
                    <a:pt x="2180622" y="341252"/>
                  </a:lnTo>
                  <a:lnTo>
                    <a:pt x="2146555" y="311521"/>
                  </a:lnTo>
                  <a:lnTo>
                    <a:pt x="2111480" y="282948"/>
                  </a:lnTo>
                  <a:lnTo>
                    <a:pt x="2075426" y="255564"/>
                  </a:lnTo>
                  <a:lnTo>
                    <a:pt x="2038422" y="229398"/>
                  </a:lnTo>
                  <a:lnTo>
                    <a:pt x="2000500" y="204481"/>
                  </a:lnTo>
                  <a:lnTo>
                    <a:pt x="1961688" y="180842"/>
                  </a:lnTo>
                  <a:lnTo>
                    <a:pt x="1922017" y="158511"/>
                  </a:lnTo>
                  <a:lnTo>
                    <a:pt x="1881517" y="137518"/>
                  </a:lnTo>
                  <a:lnTo>
                    <a:pt x="1840217" y="117893"/>
                  </a:lnTo>
                  <a:lnTo>
                    <a:pt x="1798147" y="99667"/>
                  </a:lnTo>
                  <a:lnTo>
                    <a:pt x="1755338" y="82868"/>
                  </a:lnTo>
                  <a:lnTo>
                    <a:pt x="1711819" y="67527"/>
                  </a:lnTo>
                  <a:lnTo>
                    <a:pt x="1667621" y="53674"/>
                  </a:lnTo>
                  <a:lnTo>
                    <a:pt x="1622773" y="41338"/>
                  </a:lnTo>
                  <a:lnTo>
                    <a:pt x="1577305" y="30550"/>
                  </a:lnTo>
                  <a:lnTo>
                    <a:pt x="1531246" y="21340"/>
                  </a:lnTo>
                  <a:lnTo>
                    <a:pt x="1484628" y="13737"/>
                  </a:lnTo>
                  <a:lnTo>
                    <a:pt x="1437480" y="7772"/>
                  </a:lnTo>
                  <a:lnTo>
                    <a:pt x="1389832" y="3474"/>
                  </a:lnTo>
                  <a:lnTo>
                    <a:pt x="1341713" y="873"/>
                  </a:lnTo>
                  <a:lnTo>
                    <a:pt x="129315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1404764" y="6241573"/>
              <a:ext cx="692150" cy="924560"/>
            </a:xfrm>
            <a:custGeom>
              <a:avLst/>
              <a:gdLst/>
              <a:ahLst/>
              <a:cxnLst/>
              <a:rect l="l" t="t" r="r" b="b"/>
              <a:pathLst>
                <a:path w="692150" h="924559">
                  <a:moveTo>
                    <a:pt x="685204" y="0"/>
                  </a:moveTo>
                  <a:lnTo>
                    <a:pt x="14428" y="0"/>
                  </a:lnTo>
                  <a:lnTo>
                    <a:pt x="6460" y="0"/>
                  </a:lnTo>
                  <a:lnTo>
                    <a:pt x="0" y="6460"/>
                  </a:lnTo>
                  <a:lnTo>
                    <a:pt x="0" y="918087"/>
                  </a:lnTo>
                  <a:lnTo>
                    <a:pt x="6460" y="924547"/>
                  </a:lnTo>
                  <a:lnTo>
                    <a:pt x="685204" y="924547"/>
                  </a:lnTo>
                  <a:lnTo>
                    <a:pt x="691664" y="918087"/>
                  </a:lnTo>
                  <a:lnTo>
                    <a:pt x="691664" y="6460"/>
                  </a:lnTo>
                  <a:lnTo>
                    <a:pt x="685204" y="0"/>
                  </a:lnTo>
                  <a:close/>
                </a:path>
              </a:pathLst>
            </a:custGeom>
            <a:solidFill>
              <a:srgbClr val="BAE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1396556" y="6233381"/>
              <a:ext cx="708660" cy="941069"/>
            </a:xfrm>
            <a:custGeom>
              <a:avLst/>
              <a:gdLst/>
              <a:ahLst/>
              <a:cxnLst/>
              <a:rect l="l" t="t" r="r" b="b"/>
              <a:pathLst>
                <a:path w="708660" h="941070">
                  <a:moveTo>
                    <a:pt x="685476" y="0"/>
                  </a:moveTo>
                  <a:lnTo>
                    <a:pt x="22617" y="0"/>
                  </a:lnTo>
                  <a:lnTo>
                    <a:pt x="13819" y="1783"/>
                  </a:lnTo>
                  <a:lnTo>
                    <a:pt x="6631" y="6631"/>
                  </a:lnTo>
                  <a:lnTo>
                    <a:pt x="1783" y="13819"/>
                  </a:lnTo>
                  <a:lnTo>
                    <a:pt x="0" y="22617"/>
                  </a:lnTo>
                  <a:lnTo>
                    <a:pt x="0" y="918307"/>
                  </a:lnTo>
                  <a:lnTo>
                    <a:pt x="1783" y="927109"/>
                  </a:lnTo>
                  <a:lnTo>
                    <a:pt x="6631" y="934296"/>
                  </a:lnTo>
                  <a:lnTo>
                    <a:pt x="13819" y="939142"/>
                  </a:lnTo>
                  <a:lnTo>
                    <a:pt x="22617" y="940924"/>
                  </a:lnTo>
                  <a:lnTo>
                    <a:pt x="685476" y="940924"/>
                  </a:lnTo>
                  <a:lnTo>
                    <a:pt x="694274" y="939142"/>
                  </a:lnTo>
                  <a:lnTo>
                    <a:pt x="701461" y="934296"/>
                  </a:lnTo>
                  <a:lnTo>
                    <a:pt x="706310" y="927109"/>
                  </a:lnTo>
                  <a:lnTo>
                    <a:pt x="706829" y="924547"/>
                  </a:lnTo>
                  <a:lnTo>
                    <a:pt x="19161" y="924547"/>
                  </a:lnTo>
                  <a:lnTo>
                    <a:pt x="16365" y="921752"/>
                  </a:lnTo>
                  <a:lnTo>
                    <a:pt x="16365" y="19172"/>
                  </a:lnTo>
                  <a:lnTo>
                    <a:pt x="19161" y="16365"/>
                  </a:lnTo>
                  <a:lnTo>
                    <a:pt x="706826" y="16365"/>
                  </a:lnTo>
                  <a:lnTo>
                    <a:pt x="706310" y="13819"/>
                  </a:lnTo>
                  <a:lnTo>
                    <a:pt x="701461" y="6631"/>
                  </a:lnTo>
                  <a:lnTo>
                    <a:pt x="694274" y="1783"/>
                  </a:lnTo>
                  <a:lnTo>
                    <a:pt x="685476" y="0"/>
                  </a:lnTo>
                  <a:close/>
                </a:path>
                <a:path w="708660" h="941070">
                  <a:moveTo>
                    <a:pt x="706826" y="16365"/>
                  </a:moveTo>
                  <a:lnTo>
                    <a:pt x="688921" y="16365"/>
                  </a:lnTo>
                  <a:lnTo>
                    <a:pt x="691717" y="19172"/>
                  </a:lnTo>
                  <a:lnTo>
                    <a:pt x="691717" y="921752"/>
                  </a:lnTo>
                  <a:lnTo>
                    <a:pt x="688921" y="924547"/>
                  </a:lnTo>
                  <a:lnTo>
                    <a:pt x="706829" y="924547"/>
                  </a:lnTo>
                  <a:lnTo>
                    <a:pt x="708093" y="918307"/>
                  </a:lnTo>
                  <a:lnTo>
                    <a:pt x="708093" y="22617"/>
                  </a:lnTo>
                  <a:lnTo>
                    <a:pt x="706826" y="1636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1461075" y="6300132"/>
              <a:ext cx="579120" cy="809625"/>
            </a:xfrm>
            <a:custGeom>
              <a:avLst/>
              <a:gdLst/>
              <a:ahLst/>
              <a:cxnLst/>
              <a:rect l="l" t="t" r="r" b="b"/>
              <a:pathLst>
                <a:path w="579119" h="809625">
                  <a:moveTo>
                    <a:pt x="579050" y="0"/>
                  </a:moveTo>
                  <a:lnTo>
                    <a:pt x="0" y="0"/>
                  </a:lnTo>
                  <a:lnTo>
                    <a:pt x="0" y="809399"/>
                  </a:lnTo>
                  <a:lnTo>
                    <a:pt x="579050" y="809399"/>
                  </a:lnTo>
                  <a:lnTo>
                    <a:pt x="579050" y="0"/>
                  </a:lnTo>
                  <a:close/>
                </a:path>
              </a:pathLst>
            </a:custGeom>
            <a:solidFill>
              <a:srgbClr val="E0E6E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1452891" y="6291946"/>
              <a:ext cx="595630" cy="826135"/>
            </a:xfrm>
            <a:custGeom>
              <a:avLst/>
              <a:gdLst/>
              <a:ahLst/>
              <a:cxnLst/>
              <a:rect l="l" t="t" r="r" b="b"/>
              <a:pathLst>
                <a:path w="595630" h="826134">
                  <a:moveTo>
                    <a:pt x="591751" y="0"/>
                  </a:moveTo>
                  <a:lnTo>
                    <a:pt x="3664" y="0"/>
                  </a:lnTo>
                  <a:lnTo>
                    <a:pt x="0" y="3664"/>
                  </a:lnTo>
                  <a:lnTo>
                    <a:pt x="0" y="822100"/>
                  </a:lnTo>
                  <a:lnTo>
                    <a:pt x="3664" y="825765"/>
                  </a:lnTo>
                  <a:lnTo>
                    <a:pt x="591741" y="825765"/>
                  </a:lnTo>
                  <a:lnTo>
                    <a:pt x="595405" y="822100"/>
                  </a:lnTo>
                  <a:lnTo>
                    <a:pt x="595406" y="809399"/>
                  </a:lnTo>
                  <a:lnTo>
                    <a:pt x="16355" y="809399"/>
                  </a:lnTo>
                  <a:lnTo>
                    <a:pt x="16365" y="16376"/>
                  </a:lnTo>
                  <a:lnTo>
                    <a:pt x="595416" y="16376"/>
                  </a:lnTo>
                  <a:lnTo>
                    <a:pt x="595416" y="3664"/>
                  </a:lnTo>
                  <a:lnTo>
                    <a:pt x="591751" y="0"/>
                  </a:lnTo>
                  <a:close/>
                </a:path>
                <a:path w="595630" h="826134">
                  <a:moveTo>
                    <a:pt x="595416" y="16376"/>
                  </a:moveTo>
                  <a:lnTo>
                    <a:pt x="579039" y="16376"/>
                  </a:lnTo>
                  <a:lnTo>
                    <a:pt x="579039" y="809399"/>
                  </a:lnTo>
                  <a:lnTo>
                    <a:pt x="595406" y="809399"/>
                  </a:lnTo>
                  <a:lnTo>
                    <a:pt x="595416" y="16376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1575632" y="6135048"/>
              <a:ext cx="350520" cy="211454"/>
            </a:xfrm>
            <a:custGeom>
              <a:avLst/>
              <a:gdLst/>
              <a:ahLst/>
              <a:cxnLst/>
              <a:rect l="l" t="t" r="r" b="b"/>
              <a:pathLst>
                <a:path w="350519" h="211454">
                  <a:moveTo>
                    <a:pt x="174926" y="0"/>
                  </a:moveTo>
                  <a:lnTo>
                    <a:pt x="145104" y="6031"/>
                  </a:lnTo>
                  <a:lnTo>
                    <a:pt x="120748" y="22454"/>
                  </a:lnTo>
                  <a:lnTo>
                    <a:pt x="104323" y="46809"/>
                  </a:lnTo>
                  <a:lnTo>
                    <a:pt x="98290" y="76636"/>
                  </a:lnTo>
                  <a:lnTo>
                    <a:pt x="98290" y="78280"/>
                  </a:lnTo>
                  <a:lnTo>
                    <a:pt x="0" y="78280"/>
                  </a:lnTo>
                  <a:lnTo>
                    <a:pt x="0" y="210935"/>
                  </a:lnTo>
                  <a:lnTo>
                    <a:pt x="349926" y="210935"/>
                  </a:lnTo>
                  <a:lnTo>
                    <a:pt x="349926" y="82123"/>
                  </a:lnTo>
                  <a:lnTo>
                    <a:pt x="174968" y="82123"/>
                  </a:lnTo>
                  <a:lnTo>
                    <a:pt x="166586" y="80430"/>
                  </a:lnTo>
                  <a:lnTo>
                    <a:pt x="159743" y="75817"/>
                  </a:lnTo>
                  <a:lnTo>
                    <a:pt x="155131" y="68976"/>
                  </a:lnTo>
                  <a:lnTo>
                    <a:pt x="153440" y="60605"/>
                  </a:lnTo>
                  <a:lnTo>
                    <a:pt x="155141" y="52223"/>
                  </a:lnTo>
                  <a:lnTo>
                    <a:pt x="159763" y="45380"/>
                  </a:lnTo>
                  <a:lnTo>
                    <a:pt x="166621" y="40768"/>
                  </a:lnTo>
                  <a:lnTo>
                    <a:pt x="174968" y="39077"/>
                  </a:lnTo>
                  <a:lnTo>
                    <a:pt x="240397" y="39077"/>
                  </a:lnTo>
                  <a:lnTo>
                    <a:pt x="229161" y="22431"/>
                  </a:lnTo>
                  <a:lnTo>
                    <a:pt x="204779" y="6010"/>
                  </a:lnTo>
                  <a:lnTo>
                    <a:pt x="174926" y="0"/>
                  </a:lnTo>
                  <a:close/>
                </a:path>
                <a:path w="350519" h="211454">
                  <a:moveTo>
                    <a:pt x="240397" y="39077"/>
                  </a:moveTo>
                  <a:lnTo>
                    <a:pt x="174968" y="39077"/>
                  </a:lnTo>
                  <a:lnTo>
                    <a:pt x="183354" y="40774"/>
                  </a:lnTo>
                  <a:lnTo>
                    <a:pt x="190194" y="45388"/>
                  </a:lnTo>
                  <a:lnTo>
                    <a:pt x="194805" y="52229"/>
                  </a:lnTo>
                  <a:lnTo>
                    <a:pt x="196496" y="60605"/>
                  </a:lnTo>
                  <a:lnTo>
                    <a:pt x="194804" y="68976"/>
                  </a:lnTo>
                  <a:lnTo>
                    <a:pt x="190189" y="75817"/>
                  </a:lnTo>
                  <a:lnTo>
                    <a:pt x="183346" y="80430"/>
                  </a:lnTo>
                  <a:lnTo>
                    <a:pt x="174968" y="82123"/>
                  </a:lnTo>
                  <a:lnTo>
                    <a:pt x="349926" y="82123"/>
                  </a:lnTo>
                  <a:lnTo>
                    <a:pt x="349926" y="78280"/>
                  </a:lnTo>
                  <a:lnTo>
                    <a:pt x="251646" y="78280"/>
                  </a:lnTo>
                  <a:lnTo>
                    <a:pt x="251646" y="76636"/>
                  </a:lnTo>
                  <a:lnTo>
                    <a:pt x="245606" y="46795"/>
                  </a:lnTo>
                  <a:lnTo>
                    <a:pt x="240397" y="39077"/>
                  </a:lnTo>
                  <a:close/>
                </a:path>
              </a:pathLst>
            </a:custGeom>
            <a:solidFill>
              <a:srgbClr val="B5B9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1575625" y="6213328"/>
              <a:ext cx="350520" cy="132080"/>
            </a:xfrm>
            <a:custGeom>
              <a:avLst/>
              <a:gdLst/>
              <a:ahLst/>
              <a:cxnLst/>
              <a:rect l="l" t="t" r="r" b="b"/>
              <a:pathLst>
                <a:path w="350519" h="132079">
                  <a:moveTo>
                    <a:pt x="349923" y="0"/>
                  </a:moveTo>
                  <a:lnTo>
                    <a:pt x="321703" y="0"/>
                  </a:lnTo>
                  <a:lnTo>
                    <a:pt x="321703" y="100330"/>
                  </a:lnTo>
                  <a:lnTo>
                    <a:pt x="0" y="100330"/>
                  </a:lnTo>
                  <a:lnTo>
                    <a:pt x="0" y="132080"/>
                  </a:lnTo>
                  <a:lnTo>
                    <a:pt x="349923" y="132080"/>
                  </a:lnTo>
                  <a:lnTo>
                    <a:pt x="349923" y="100330"/>
                  </a:lnTo>
                  <a:lnTo>
                    <a:pt x="349923" y="0"/>
                  </a:lnTo>
                  <a:close/>
                </a:path>
              </a:pathLst>
            </a:custGeom>
            <a:solidFill>
              <a:srgbClr val="ACB1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1567454" y="6127035"/>
              <a:ext cx="366395" cy="227329"/>
            </a:xfrm>
            <a:custGeom>
              <a:avLst/>
              <a:gdLst/>
              <a:ahLst/>
              <a:cxnLst/>
              <a:rect l="l" t="t" r="r" b="b"/>
              <a:pathLst>
                <a:path w="366394" h="227329">
                  <a:moveTo>
                    <a:pt x="189648" y="0"/>
                  </a:moveTo>
                  <a:lnTo>
                    <a:pt x="156203" y="4112"/>
                  </a:lnTo>
                  <a:lnTo>
                    <a:pt x="127916" y="20176"/>
                  </a:lnTo>
                  <a:lnTo>
                    <a:pt x="107716" y="45677"/>
                  </a:lnTo>
                  <a:lnTo>
                    <a:pt x="98531" y="78102"/>
                  </a:lnTo>
                  <a:lnTo>
                    <a:pt x="3654" y="78102"/>
                  </a:lnTo>
                  <a:lnTo>
                    <a:pt x="0" y="81767"/>
                  </a:lnTo>
                  <a:lnTo>
                    <a:pt x="0" y="223459"/>
                  </a:lnTo>
                  <a:lnTo>
                    <a:pt x="3654" y="227123"/>
                  </a:lnTo>
                  <a:lnTo>
                    <a:pt x="362627" y="227123"/>
                  </a:lnTo>
                  <a:lnTo>
                    <a:pt x="366292" y="223459"/>
                  </a:lnTo>
                  <a:lnTo>
                    <a:pt x="366292" y="210757"/>
                  </a:lnTo>
                  <a:lnTo>
                    <a:pt x="16365" y="210757"/>
                  </a:lnTo>
                  <a:lnTo>
                    <a:pt x="16365" y="94468"/>
                  </a:lnTo>
                  <a:lnTo>
                    <a:pt x="110980" y="94468"/>
                  </a:lnTo>
                  <a:lnTo>
                    <a:pt x="114645" y="90813"/>
                  </a:lnTo>
                  <a:lnTo>
                    <a:pt x="114645" y="84657"/>
                  </a:lnTo>
                  <a:lnTo>
                    <a:pt x="120046" y="57997"/>
                  </a:lnTo>
                  <a:lnTo>
                    <a:pt x="134711" y="36252"/>
                  </a:lnTo>
                  <a:lnTo>
                    <a:pt x="156468" y="21582"/>
                  </a:lnTo>
                  <a:lnTo>
                    <a:pt x="183104" y="16198"/>
                  </a:lnTo>
                  <a:lnTo>
                    <a:pt x="231158" y="16198"/>
                  </a:lnTo>
                  <a:lnTo>
                    <a:pt x="219009" y="7685"/>
                  </a:lnTo>
                  <a:lnTo>
                    <a:pt x="189648" y="0"/>
                  </a:lnTo>
                  <a:close/>
                </a:path>
                <a:path w="366394" h="227329">
                  <a:moveTo>
                    <a:pt x="231158" y="16198"/>
                  </a:moveTo>
                  <a:lnTo>
                    <a:pt x="183104" y="16198"/>
                  </a:lnTo>
                  <a:lnTo>
                    <a:pt x="209793" y="21582"/>
                  </a:lnTo>
                  <a:lnTo>
                    <a:pt x="231562" y="36252"/>
                  </a:lnTo>
                  <a:lnTo>
                    <a:pt x="246242" y="58010"/>
                  </a:lnTo>
                  <a:lnTo>
                    <a:pt x="251636" y="84657"/>
                  </a:lnTo>
                  <a:lnTo>
                    <a:pt x="251636" y="90813"/>
                  </a:lnTo>
                  <a:lnTo>
                    <a:pt x="255311" y="94468"/>
                  </a:lnTo>
                  <a:lnTo>
                    <a:pt x="349926" y="94468"/>
                  </a:lnTo>
                  <a:lnTo>
                    <a:pt x="349926" y="210757"/>
                  </a:lnTo>
                  <a:lnTo>
                    <a:pt x="366292" y="210757"/>
                  </a:lnTo>
                  <a:lnTo>
                    <a:pt x="366292" y="81767"/>
                  </a:lnTo>
                  <a:lnTo>
                    <a:pt x="362627" y="78102"/>
                  </a:lnTo>
                  <a:lnTo>
                    <a:pt x="267761" y="78102"/>
                  </a:lnTo>
                  <a:lnTo>
                    <a:pt x="260069" y="48741"/>
                  </a:lnTo>
                  <a:lnTo>
                    <a:pt x="243150" y="24601"/>
                  </a:lnTo>
                  <a:lnTo>
                    <a:pt x="231158" y="16198"/>
                  </a:lnTo>
                  <a:close/>
                </a:path>
                <a:path w="366394" h="227329">
                  <a:moveTo>
                    <a:pt x="183146" y="38909"/>
                  </a:moveTo>
                  <a:lnTo>
                    <a:pt x="171582" y="41243"/>
                  </a:lnTo>
                  <a:lnTo>
                    <a:pt x="162140" y="47609"/>
                  </a:lnTo>
                  <a:lnTo>
                    <a:pt x="155774" y="57052"/>
                  </a:lnTo>
                  <a:lnTo>
                    <a:pt x="153440" y="68615"/>
                  </a:lnTo>
                  <a:lnTo>
                    <a:pt x="155774" y="80174"/>
                  </a:lnTo>
                  <a:lnTo>
                    <a:pt x="162140" y="89617"/>
                  </a:lnTo>
                  <a:lnTo>
                    <a:pt x="171582" y="95985"/>
                  </a:lnTo>
                  <a:lnTo>
                    <a:pt x="183146" y="98321"/>
                  </a:lnTo>
                  <a:lnTo>
                    <a:pt x="194698" y="95977"/>
                  </a:lnTo>
                  <a:lnTo>
                    <a:pt x="204136" y="89609"/>
                  </a:lnTo>
                  <a:lnTo>
                    <a:pt x="209302" y="81955"/>
                  </a:lnTo>
                  <a:lnTo>
                    <a:pt x="175774" y="81955"/>
                  </a:lnTo>
                  <a:lnTo>
                    <a:pt x="169806" y="75976"/>
                  </a:lnTo>
                  <a:lnTo>
                    <a:pt x="169806" y="61244"/>
                  </a:lnTo>
                  <a:lnTo>
                    <a:pt x="175774" y="55275"/>
                  </a:lnTo>
                  <a:lnTo>
                    <a:pt x="209318" y="55275"/>
                  </a:lnTo>
                  <a:lnTo>
                    <a:pt x="204148" y="47609"/>
                  </a:lnTo>
                  <a:lnTo>
                    <a:pt x="194705" y="41243"/>
                  </a:lnTo>
                  <a:lnTo>
                    <a:pt x="183146" y="38909"/>
                  </a:lnTo>
                  <a:close/>
                </a:path>
                <a:path w="366394" h="227329">
                  <a:moveTo>
                    <a:pt x="209318" y="55275"/>
                  </a:moveTo>
                  <a:lnTo>
                    <a:pt x="190507" y="55275"/>
                  </a:lnTo>
                  <a:lnTo>
                    <a:pt x="196465" y="61244"/>
                  </a:lnTo>
                  <a:lnTo>
                    <a:pt x="196475" y="75976"/>
                  </a:lnTo>
                  <a:lnTo>
                    <a:pt x="190507" y="81955"/>
                  </a:lnTo>
                  <a:lnTo>
                    <a:pt x="209302" y="81955"/>
                  </a:lnTo>
                  <a:lnTo>
                    <a:pt x="210506" y="80171"/>
                  </a:lnTo>
                  <a:lnTo>
                    <a:pt x="212852" y="68615"/>
                  </a:lnTo>
                  <a:lnTo>
                    <a:pt x="210516" y="57052"/>
                  </a:lnTo>
                  <a:lnTo>
                    <a:pt x="209318" y="55275"/>
                  </a:lnTo>
                  <a:close/>
                </a:path>
              </a:pathLst>
            </a:custGeom>
            <a:solidFill>
              <a:srgbClr val="2E395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537068" y="6759746"/>
              <a:ext cx="427355" cy="187325"/>
            </a:xfrm>
            <a:custGeom>
              <a:avLst/>
              <a:gdLst/>
              <a:ahLst/>
              <a:cxnLst/>
              <a:rect l="l" t="t" r="r" b="b"/>
              <a:pathLst>
                <a:path w="427355" h="187325">
                  <a:moveTo>
                    <a:pt x="427050" y="174091"/>
                  </a:moveTo>
                  <a:lnTo>
                    <a:pt x="423392" y="170434"/>
                  </a:lnTo>
                  <a:lnTo>
                    <a:pt x="3657" y="170434"/>
                  </a:lnTo>
                  <a:lnTo>
                    <a:pt x="0" y="174091"/>
                  </a:lnTo>
                  <a:lnTo>
                    <a:pt x="0" y="183134"/>
                  </a:lnTo>
                  <a:lnTo>
                    <a:pt x="3657" y="186804"/>
                  </a:lnTo>
                  <a:lnTo>
                    <a:pt x="418871" y="186804"/>
                  </a:lnTo>
                  <a:lnTo>
                    <a:pt x="423392" y="186804"/>
                  </a:lnTo>
                  <a:lnTo>
                    <a:pt x="427050" y="183134"/>
                  </a:lnTo>
                  <a:lnTo>
                    <a:pt x="427050" y="174091"/>
                  </a:lnTo>
                  <a:close/>
                </a:path>
                <a:path w="427355" h="187325">
                  <a:moveTo>
                    <a:pt x="427050" y="88887"/>
                  </a:moveTo>
                  <a:lnTo>
                    <a:pt x="423392" y="85217"/>
                  </a:lnTo>
                  <a:lnTo>
                    <a:pt x="3657" y="85217"/>
                  </a:lnTo>
                  <a:lnTo>
                    <a:pt x="0" y="88887"/>
                  </a:lnTo>
                  <a:lnTo>
                    <a:pt x="0" y="97917"/>
                  </a:lnTo>
                  <a:lnTo>
                    <a:pt x="3657" y="101587"/>
                  </a:lnTo>
                  <a:lnTo>
                    <a:pt x="418871" y="101587"/>
                  </a:lnTo>
                  <a:lnTo>
                    <a:pt x="423392" y="101587"/>
                  </a:lnTo>
                  <a:lnTo>
                    <a:pt x="427050" y="97917"/>
                  </a:lnTo>
                  <a:lnTo>
                    <a:pt x="427050" y="88887"/>
                  </a:lnTo>
                  <a:close/>
                </a:path>
                <a:path w="427355" h="187325">
                  <a:moveTo>
                    <a:pt x="427050" y="3670"/>
                  </a:moveTo>
                  <a:lnTo>
                    <a:pt x="423392" y="0"/>
                  </a:lnTo>
                  <a:lnTo>
                    <a:pt x="3657" y="0"/>
                  </a:lnTo>
                  <a:lnTo>
                    <a:pt x="0" y="3670"/>
                  </a:lnTo>
                  <a:lnTo>
                    <a:pt x="0" y="12700"/>
                  </a:lnTo>
                  <a:lnTo>
                    <a:pt x="3657" y="16370"/>
                  </a:lnTo>
                  <a:lnTo>
                    <a:pt x="418871" y="16370"/>
                  </a:lnTo>
                  <a:lnTo>
                    <a:pt x="423392" y="16370"/>
                  </a:lnTo>
                  <a:lnTo>
                    <a:pt x="427050" y="12700"/>
                  </a:lnTo>
                  <a:lnTo>
                    <a:pt x="427050" y="3670"/>
                  </a:lnTo>
                  <a:close/>
                </a:path>
              </a:pathLst>
            </a:custGeom>
            <a:solidFill>
              <a:srgbClr val="9296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620483" y="6409639"/>
              <a:ext cx="266421" cy="266403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1012332" y="6730686"/>
              <a:ext cx="198120" cy="395605"/>
            </a:xfrm>
            <a:custGeom>
              <a:avLst/>
              <a:gdLst/>
              <a:ahLst/>
              <a:cxnLst/>
              <a:rect l="l" t="t" r="r" b="b"/>
              <a:pathLst>
                <a:path w="198119" h="395604">
                  <a:moveTo>
                    <a:pt x="148341" y="0"/>
                  </a:moveTo>
                  <a:lnTo>
                    <a:pt x="49443" y="0"/>
                  </a:lnTo>
                  <a:lnTo>
                    <a:pt x="49443" y="46312"/>
                  </a:lnTo>
                  <a:lnTo>
                    <a:pt x="28823" y="62163"/>
                  </a:lnTo>
                  <a:lnTo>
                    <a:pt x="13267" y="82468"/>
                  </a:lnTo>
                  <a:lnTo>
                    <a:pt x="3439" y="106080"/>
                  </a:lnTo>
                  <a:lnTo>
                    <a:pt x="0" y="131849"/>
                  </a:lnTo>
                  <a:lnTo>
                    <a:pt x="0" y="395558"/>
                  </a:lnTo>
                  <a:lnTo>
                    <a:pt x="197784" y="395558"/>
                  </a:lnTo>
                  <a:lnTo>
                    <a:pt x="197784" y="131849"/>
                  </a:lnTo>
                  <a:lnTo>
                    <a:pt x="194343" y="106080"/>
                  </a:lnTo>
                  <a:lnTo>
                    <a:pt x="184512" y="82468"/>
                  </a:lnTo>
                  <a:lnTo>
                    <a:pt x="168956" y="62163"/>
                  </a:lnTo>
                  <a:lnTo>
                    <a:pt x="148341" y="46312"/>
                  </a:lnTo>
                  <a:lnTo>
                    <a:pt x="148341" y="0"/>
                  </a:lnTo>
                  <a:close/>
                </a:path>
              </a:pathLst>
            </a:custGeom>
            <a:solidFill>
              <a:srgbClr val="DFDF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4" name="object 4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012335" y="6862544"/>
              <a:ext cx="197777" cy="263709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1061779" y="6730685"/>
              <a:ext cx="99060" cy="33020"/>
            </a:xfrm>
            <a:custGeom>
              <a:avLst/>
              <a:gdLst/>
              <a:ahLst/>
              <a:cxnLst/>
              <a:rect l="l" t="t" r="r" b="b"/>
              <a:pathLst>
                <a:path w="99059" h="33020">
                  <a:moveTo>
                    <a:pt x="98887" y="0"/>
                  </a:moveTo>
                  <a:lnTo>
                    <a:pt x="0" y="0"/>
                  </a:lnTo>
                  <a:lnTo>
                    <a:pt x="0" y="32962"/>
                  </a:lnTo>
                  <a:lnTo>
                    <a:pt x="98887" y="32962"/>
                  </a:lnTo>
                  <a:lnTo>
                    <a:pt x="98887" y="0"/>
                  </a:lnTo>
                  <a:close/>
                </a:path>
              </a:pathLst>
            </a:custGeom>
            <a:solidFill>
              <a:srgbClr val="D1D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913434" y="6158655"/>
              <a:ext cx="308610" cy="308610"/>
            </a:xfrm>
            <a:custGeom>
              <a:avLst/>
              <a:gdLst/>
              <a:ahLst/>
              <a:cxnLst/>
              <a:rect l="l" t="t" r="r" b="b"/>
              <a:pathLst>
                <a:path w="308609" h="308610">
                  <a:moveTo>
                    <a:pt x="308406" y="164795"/>
                  </a:moveTo>
                  <a:lnTo>
                    <a:pt x="143611" y="0"/>
                  </a:lnTo>
                  <a:lnTo>
                    <a:pt x="120307" y="23317"/>
                  </a:lnTo>
                  <a:lnTo>
                    <a:pt x="160743" y="63766"/>
                  </a:lnTo>
                  <a:lnTo>
                    <a:pt x="0" y="225920"/>
                  </a:lnTo>
                  <a:lnTo>
                    <a:pt x="82410" y="308330"/>
                  </a:lnTo>
                  <a:lnTo>
                    <a:pt x="243865" y="146888"/>
                  </a:lnTo>
                  <a:lnTo>
                    <a:pt x="285076" y="188099"/>
                  </a:lnTo>
                  <a:lnTo>
                    <a:pt x="308406" y="164795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42558" y="6846068"/>
              <a:ext cx="291825" cy="291906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402508" y="6290456"/>
              <a:ext cx="687705" cy="687705"/>
            </a:xfrm>
            <a:custGeom>
              <a:avLst/>
              <a:gdLst/>
              <a:ahLst/>
              <a:cxnLst/>
              <a:rect l="l" t="t" r="r" b="b"/>
              <a:pathLst>
                <a:path w="687705" h="687704">
                  <a:moveTo>
                    <a:pt x="423735" y="0"/>
                  </a:moveTo>
                  <a:lnTo>
                    <a:pt x="400343" y="23402"/>
                  </a:lnTo>
                  <a:lnTo>
                    <a:pt x="449787" y="72845"/>
                  </a:lnTo>
                  <a:lnTo>
                    <a:pt x="0" y="522643"/>
                  </a:lnTo>
                  <a:lnTo>
                    <a:pt x="164822" y="687455"/>
                  </a:lnTo>
                  <a:lnTo>
                    <a:pt x="614609" y="237668"/>
                  </a:lnTo>
                  <a:lnTo>
                    <a:pt x="664053" y="287111"/>
                  </a:lnTo>
                  <a:lnTo>
                    <a:pt x="687455" y="263709"/>
                  </a:lnTo>
                  <a:lnTo>
                    <a:pt x="423735" y="0"/>
                  </a:lnTo>
                  <a:close/>
                </a:path>
              </a:pathLst>
            </a:custGeom>
            <a:solidFill>
              <a:srgbClr val="86CED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92161" y="6429567"/>
              <a:ext cx="598170" cy="548640"/>
            </a:xfrm>
            <a:custGeom>
              <a:avLst/>
              <a:gdLst/>
              <a:ahLst/>
              <a:cxnLst/>
              <a:rect l="l" t="t" r="r" b="b"/>
              <a:pathLst>
                <a:path w="598169" h="548640">
                  <a:moveTo>
                    <a:pt x="473189" y="0"/>
                  </a:moveTo>
                  <a:lnTo>
                    <a:pt x="0" y="473189"/>
                  </a:lnTo>
                  <a:lnTo>
                    <a:pt x="75170" y="548349"/>
                  </a:lnTo>
                  <a:lnTo>
                    <a:pt x="524957" y="98562"/>
                  </a:lnTo>
                  <a:lnTo>
                    <a:pt x="574390" y="148005"/>
                  </a:lnTo>
                  <a:lnTo>
                    <a:pt x="597803" y="124593"/>
                  </a:lnTo>
                  <a:lnTo>
                    <a:pt x="473189" y="0"/>
                  </a:lnTo>
                  <a:close/>
                </a:path>
              </a:pathLst>
            </a:custGeom>
            <a:solidFill>
              <a:srgbClr val="6DC1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1028816" y="6664760"/>
              <a:ext cx="99060" cy="66040"/>
            </a:xfrm>
            <a:custGeom>
              <a:avLst/>
              <a:gdLst/>
              <a:ahLst/>
              <a:cxnLst/>
              <a:rect l="l" t="t" r="r" b="b"/>
              <a:pathLst>
                <a:path w="99059" h="66040">
                  <a:moveTo>
                    <a:pt x="0" y="65924"/>
                  </a:moveTo>
                  <a:lnTo>
                    <a:pt x="98887" y="65924"/>
                  </a:lnTo>
                  <a:lnTo>
                    <a:pt x="98887" y="0"/>
                  </a:lnTo>
                  <a:lnTo>
                    <a:pt x="0" y="0"/>
                  </a:lnTo>
                  <a:lnTo>
                    <a:pt x="0" y="65924"/>
                  </a:lnTo>
                  <a:close/>
                </a:path>
              </a:pathLst>
            </a:custGeom>
            <a:solidFill>
              <a:srgbClr val="4397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1127703" y="6664760"/>
              <a:ext cx="66040" cy="66040"/>
            </a:xfrm>
            <a:custGeom>
              <a:avLst/>
              <a:gdLst/>
              <a:ahLst/>
              <a:cxnLst/>
              <a:rect l="l" t="t" r="r" b="b"/>
              <a:pathLst>
                <a:path w="66040" h="66040">
                  <a:moveTo>
                    <a:pt x="65924" y="0"/>
                  </a:moveTo>
                  <a:lnTo>
                    <a:pt x="0" y="0"/>
                  </a:lnTo>
                  <a:lnTo>
                    <a:pt x="0" y="65924"/>
                  </a:lnTo>
                  <a:lnTo>
                    <a:pt x="65924" y="65924"/>
                  </a:lnTo>
                  <a:lnTo>
                    <a:pt x="65924" y="0"/>
                  </a:lnTo>
                  <a:close/>
                </a:path>
              </a:pathLst>
            </a:custGeom>
            <a:solidFill>
              <a:srgbClr val="3D8B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796" y="6405965"/>
              <a:ext cx="402266" cy="41874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633</Words>
  <Application>Microsoft Office PowerPoint</Application>
  <PresentationFormat>Προσαρμογή</PresentationFormat>
  <Paragraphs>36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5" baseType="lpstr">
      <vt:lpstr>Calibri</vt:lpstr>
      <vt:lpstr>Century Gothic</vt:lpstr>
      <vt:lpstr>Office Theme</vt:lpstr>
      <vt:lpstr>Όλοι μαζί προστατεύουμε την Υγεία μας</vt:lpstr>
      <vt:lpstr>Ανεμβολίαστοι εργαζόμενοι σε όλο τον ιδιωτικό και δημόσιο τομέα</vt:lpstr>
      <vt:lpstr>Ανεμβολίαστοι εκπαιδευτικοί και ακαδημαϊκοί, εργαζόμενοι σε  τουρισμό, εστίαση, τηλεοπτικές, κινηματογραφικές,  θεατρικές, μουσικές και χορευτικές παραγωγές.</vt:lpstr>
      <vt:lpstr>Ανεμβολίαστοι Μαθητές-Φοιτητές</vt:lpstr>
      <vt:lpstr>Ανεμβολίαστοι ταξιδιώτες προς όλους τους ηπειρωτικούς και  νησιωτικούς προορισμούς με  αεροπλάνο, πλοίο, τρένο και ΚΤΕΛ</vt:lpstr>
      <vt:lpstr>Κανόνες για την Προστασία  της Δημόσιας Υγείας</vt:lpstr>
      <vt:lpstr>Κλειστοί χώροι εστίασης (καφέ, μπαρ,  εστιατόρια, ταβέρνες, κλαμπ, κέντρα  διασκέδασης )</vt:lpstr>
      <vt:lpstr>Κλειστοί και ανοιχτοί χώροι γηπέδων</vt:lpstr>
      <vt:lpstr>Κλειστοί χώροι θεάτρων, σινεμά,  μουσείων και αρχαιολογικών χώρων</vt:lpstr>
      <vt:lpstr>Κλειστά γυμναστήρια</vt:lpstr>
      <vt:lpstr>Όλοι οι υπόλοιποι κλειστοί χώροι εργασίας</vt:lpstr>
      <vt:lpstr>Χρήση Μάσκας για εμβολιασμένους και ανεμβολίαστους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</dc:title>
  <dc:creator>user</dc:creator>
  <cp:lastModifiedBy>user</cp:lastModifiedBy>
  <cp:revision>10</cp:revision>
  <dcterms:created xsi:type="dcterms:W3CDTF">2021-08-23T21:57:07Z</dcterms:created>
  <dcterms:modified xsi:type="dcterms:W3CDTF">2021-08-24T10:38:59Z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2021-08-23T00:00:00Z</vt:filetime>
  </property>
  <property fmtid="{D5CDD505-2E9C-101B-9397-08002B2CF9AE}" pid="3" name="Creator">
    <vt:lpwstr>Adobe Illustrator 25.2 (Windows)</vt:lpwstr>
  </property>
  <property fmtid="{D5CDD505-2E9C-101B-9397-08002B2CF9AE}" pid="4" name="LastSaved">
    <vt:filetime>2021-08-23T00:00:00Z</vt:filetime>
  </property>
</Properties>
</file>