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57" r:id="rId4"/>
    <p:sldId id="259" r:id="rId5"/>
    <p:sldId id="256" r:id="rId6"/>
    <p:sldId id="258" r:id="rId7"/>
    <p:sldId id="265" r:id="rId8"/>
    <p:sldId id="263" r:id="rId9"/>
    <p:sldId id="262" r:id="rId10"/>
    <p:sldId id="261" r:id="rId11"/>
    <p:sldId id="260" r:id="rId12"/>
    <p:sldId id="276" r:id="rId13"/>
    <p:sldId id="270" r:id="rId14"/>
    <p:sldId id="269" r:id="rId15"/>
    <p:sldId id="266" r:id="rId16"/>
    <p:sldId id="272" r:id="rId17"/>
    <p:sldId id="267" r:id="rId18"/>
    <p:sldId id="268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3\COVID-19\children_incidence_vaccination\children_1504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3\COVID-19\children_incidence_vaccination\children_150420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Συνολικό</a:t>
            </a:r>
            <a:r>
              <a:rPr lang="el-GR"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ς αριθμός διασωληνωμένων</a:t>
            </a:r>
            <a:endPara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Sheet1!$A$2:$A$785</c:f>
              <c:strCache>
                <c:ptCount val="784"/>
                <c:pt idx="0">
                  <c:v>2/26/2020</c:v>
                </c:pt>
                <c:pt idx="1">
                  <c:v>2/27/2020</c:v>
                </c:pt>
                <c:pt idx="2">
                  <c:v>2/28/2020</c:v>
                </c:pt>
                <c:pt idx="3">
                  <c:v>2/29/2020</c:v>
                </c:pt>
                <c:pt idx="4">
                  <c:v>03/01/2020</c:v>
                </c:pt>
                <c:pt idx="5">
                  <c:v>03/02/2020</c:v>
                </c:pt>
                <c:pt idx="6">
                  <c:v>03/03/2020</c:v>
                </c:pt>
                <c:pt idx="7">
                  <c:v>03/04/2020</c:v>
                </c:pt>
                <c:pt idx="8">
                  <c:v>03/05/2020</c:v>
                </c:pt>
                <c:pt idx="9">
                  <c:v>03/06/2020</c:v>
                </c:pt>
                <c:pt idx="10">
                  <c:v>03/07/2020</c:v>
                </c:pt>
                <c:pt idx="11">
                  <c:v>03/08/2020</c:v>
                </c:pt>
                <c:pt idx="12">
                  <c:v>03/09/2020</c:v>
                </c:pt>
                <c:pt idx="13">
                  <c:v>03/10/2020</c:v>
                </c:pt>
                <c:pt idx="14">
                  <c:v>03/11/2020</c:v>
                </c:pt>
                <c:pt idx="15">
                  <c:v>03/12/2020</c:v>
                </c:pt>
                <c:pt idx="16">
                  <c:v>3/13/2020</c:v>
                </c:pt>
                <c:pt idx="17">
                  <c:v>3/14/2020</c:v>
                </c:pt>
                <c:pt idx="18">
                  <c:v>3/15/2020</c:v>
                </c:pt>
                <c:pt idx="19">
                  <c:v>3/16/2020</c:v>
                </c:pt>
                <c:pt idx="20">
                  <c:v>3/17/2020</c:v>
                </c:pt>
                <c:pt idx="21">
                  <c:v>3/18/2020</c:v>
                </c:pt>
                <c:pt idx="22">
                  <c:v>3/19/2020</c:v>
                </c:pt>
                <c:pt idx="23">
                  <c:v>3/20/2020</c:v>
                </c:pt>
                <c:pt idx="24">
                  <c:v>3/21/2020</c:v>
                </c:pt>
                <c:pt idx="25">
                  <c:v>3/22/2020</c:v>
                </c:pt>
                <c:pt idx="26">
                  <c:v>3/23/2020</c:v>
                </c:pt>
                <c:pt idx="27">
                  <c:v>3/24/2020</c:v>
                </c:pt>
                <c:pt idx="28">
                  <c:v>3/25/2020</c:v>
                </c:pt>
                <c:pt idx="29">
                  <c:v>3/26/2020</c:v>
                </c:pt>
                <c:pt idx="30">
                  <c:v>3/27/2020</c:v>
                </c:pt>
                <c:pt idx="31">
                  <c:v>3/28/2020</c:v>
                </c:pt>
                <c:pt idx="32">
                  <c:v>3/29/2020</c:v>
                </c:pt>
                <c:pt idx="33">
                  <c:v>3/30/2020</c:v>
                </c:pt>
                <c:pt idx="34">
                  <c:v>3/31/2020</c:v>
                </c:pt>
                <c:pt idx="35">
                  <c:v>04/01/2020</c:v>
                </c:pt>
                <c:pt idx="36">
                  <c:v>04/02/2020</c:v>
                </c:pt>
                <c:pt idx="37">
                  <c:v>04/03/2020</c:v>
                </c:pt>
                <c:pt idx="38">
                  <c:v>04/04/2020</c:v>
                </c:pt>
                <c:pt idx="39">
                  <c:v>04/05/2020</c:v>
                </c:pt>
                <c:pt idx="40">
                  <c:v>04/06/2020</c:v>
                </c:pt>
                <c:pt idx="41">
                  <c:v>04/07/2020</c:v>
                </c:pt>
                <c:pt idx="42">
                  <c:v>04/08/2020</c:v>
                </c:pt>
                <c:pt idx="43">
                  <c:v>04/09/2020</c:v>
                </c:pt>
                <c:pt idx="44">
                  <c:v>04/10/2020</c:v>
                </c:pt>
                <c:pt idx="45">
                  <c:v>04/11/2020</c:v>
                </c:pt>
                <c:pt idx="46">
                  <c:v>04/12/2020</c:v>
                </c:pt>
                <c:pt idx="47">
                  <c:v>4/13/2020</c:v>
                </c:pt>
                <c:pt idx="48">
                  <c:v>4/14/2020</c:v>
                </c:pt>
                <c:pt idx="49">
                  <c:v>4/15/2020</c:v>
                </c:pt>
                <c:pt idx="50">
                  <c:v>4/16/2020</c:v>
                </c:pt>
                <c:pt idx="51">
                  <c:v>4/17/2020</c:v>
                </c:pt>
                <c:pt idx="52">
                  <c:v>4/18/2020</c:v>
                </c:pt>
                <c:pt idx="53">
                  <c:v>4/19/2020</c:v>
                </c:pt>
                <c:pt idx="54">
                  <c:v>4/20/2020</c:v>
                </c:pt>
                <c:pt idx="55">
                  <c:v>4/21/2020</c:v>
                </c:pt>
                <c:pt idx="56">
                  <c:v>4/22/2020</c:v>
                </c:pt>
                <c:pt idx="57">
                  <c:v>4/23/2020</c:v>
                </c:pt>
                <c:pt idx="58">
                  <c:v>4/24/2020</c:v>
                </c:pt>
                <c:pt idx="59">
                  <c:v>4/25/2020</c:v>
                </c:pt>
                <c:pt idx="60">
                  <c:v>4/26/2020</c:v>
                </c:pt>
                <c:pt idx="61">
                  <c:v>4/27/2020</c:v>
                </c:pt>
                <c:pt idx="62">
                  <c:v>4/28/2020</c:v>
                </c:pt>
                <c:pt idx="63">
                  <c:v>4/29/2020</c:v>
                </c:pt>
                <c:pt idx="64">
                  <c:v>4/30/2020</c:v>
                </c:pt>
                <c:pt idx="65">
                  <c:v>05/01/2020</c:v>
                </c:pt>
                <c:pt idx="66">
                  <c:v>05/02/2020</c:v>
                </c:pt>
                <c:pt idx="67">
                  <c:v>05/03/2020</c:v>
                </c:pt>
                <c:pt idx="68">
                  <c:v>05/04/2020</c:v>
                </c:pt>
                <c:pt idx="69">
                  <c:v>05/05/2020</c:v>
                </c:pt>
                <c:pt idx="70">
                  <c:v>05/06/2020</c:v>
                </c:pt>
                <c:pt idx="71">
                  <c:v>05/07/2020</c:v>
                </c:pt>
                <c:pt idx="72">
                  <c:v>05/08/2020</c:v>
                </c:pt>
                <c:pt idx="73">
                  <c:v>05/09/2020</c:v>
                </c:pt>
                <c:pt idx="74">
                  <c:v>05/10/2020</c:v>
                </c:pt>
                <c:pt idx="75">
                  <c:v>05/11/2020</c:v>
                </c:pt>
                <c:pt idx="76">
                  <c:v>05/12/2020</c:v>
                </c:pt>
                <c:pt idx="77">
                  <c:v>5/13/2020</c:v>
                </c:pt>
                <c:pt idx="78">
                  <c:v>5/14/2020</c:v>
                </c:pt>
                <c:pt idx="79">
                  <c:v>5/15/2020</c:v>
                </c:pt>
                <c:pt idx="80">
                  <c:v>5/16/2020</c:v>
                </c:pt>
                <c:pt idx="81">
                  <c:v>5/17/2020</c:v>
                </c:pt>
                <c:pt idx="82">
                  <c:v>5/18/2020</c:v>
                </c:pt>
                <c:pt idx="83">
                  <c:v>5/19/2020</c:v>
                </c:pt>
                <c:pt idx="84">
                  <c:v>5/20/2020</c:v>
                </c:pt>
                <c:pt idx="85">
                  <c:v>5/21/2020</c:v>
                </c:pt>
                <c:pt idx="86">
                  <c:v>5/22/2020</c:v>
                </c:pt>
                <c:pt idx="87">
                  <c:v>5/23/2020</c:v>
                </c:pt>
                <c:pt idx="88">
                  <c:v>5/24/2020</c:v>
                </c:pt>
                <c:pt idx="89">
                  <c:v>5/25/2020</c:v>
                </c:pt>
                <c:pt idx="90">
                  <c:v>5/26/2020</c:v>
                </c:pt>
                <c:pt idx="91">
                  <c:v>5/27/2020</c:v>
                </c:pt>
                <c:pt idx="92">
                  <c:v>5/28/2020</c:v>
                </c:pt>
                <c:pt idx="93">
                  <c:v>5/29/2020</c:v>
                </c:pt>
                <c:pt idx="94">
                  <c:v>5/30/2020</c:v>
                </c:pt>
                <c:pt idx="95">
                  <c:v>5/31/2020</c:v>
                </c:pt>
                <c:pt idx="96">
                  <c:v>06/01/2020</c:v>
                </c:pt>
                <c:pt idx="97">
                  <c:v>06/02/2020</c:v>
                </c:pt>
                <c:pt idx="98">
                  <c:v>06/03/2020</c:v>
                </c:pt>
                <c:pt idx="99">
                  <c:v>06/04/2020</c:v>
                </c:pt>
                <c:pt idx="100">
                  <c:v>06/05/2020</c:v>
                </c:pt>
                <c:pt idx="101">
                  <c:v>06/06/2020</c:v>
                </c:pt>
                <c:pt idx="102">
                  <c:v>06/07/2020</c:v>
                </c:pt>
                <c:pt idx="103">
                  <c:v>06/08/2020</c:v>
                </c:pt>
                <c:pt idx="104">
                  <c:v>06/09/2020</c:v>
                </c:pt>
                <c:pt idx="105">
                  <c:v>06/10/2020</c:v>
                </c:pt>
                <c:pt idx="106">
                  <c:v>06/11/2020</c:v>
                </c:pt>
                <c:pt idx="107">
                  <c:v>06/12/2020</c:v>
                </c:pt>
                <c:pt idx="108">
                  <c:v>6/13/2020</c:v>
                </c:pt>
                <c:pt idx="109">
                  <c:v>6/14/2020</c:v>
                </c:pt>
                <c:pt idx="110">
                  <c:v>6/15/2020</c:v>
                </c:pt>
                <c:pt idx="111">
                  <c:v>6/16/2020</c:v>
                </c:pt>
                <c:pt idx="112">
                  <c:v>6/17/2020</c:v>
                </c:pt>
                <c:pt idx="113">
                  <c:v>6/18/2020</c:v>
                </c:pt>
                <c:pt idx="114">
                  <c:v>6/19/2020</c:v>
                </c:pt>
                <c:pt idx="115">
                  <c:v>6/20/2020</c:v>
                </c:pt>
                <c:pt idx="116">
                  <c:v>6/21/2020</c:v>
                </c:pt>
                <c:pt idx="117">
                  <c:v>6/22/2020</c:v>
                </c:pt>
                <c:pt idx="118">
                  <c:v>6/23/2020</c:v>
                </c:pt>
                <c:pt idx="119">
                  <c:v>6/24/2020</c:v>
                </c:pt>
                <c:pt idx="120">
                  <c:v>6/25/2020</c:v>
                </c:pt>
                <c:pt idx="121">
                  <c:v>6/26/2020</c:v>
                </c:pt>
                <c:pt idx="122">
                  <c:v>6/27/2020</c:v>
                </c:pt>
                <c:pt idx="123">
                  <c:v>6/28/2020</c:v>
                </c:pt>
                <c:pt idx="124">
                  <c:v>6/29/2020</c:v>
                </c:pt>
                <c:pt idx="125">
                  <c:v>6/30/2020</c:v>
                </c:pt>
                <c:pt idx="126">
                  <c:v>07/01/2020</c:v>
                </c:pt>
                <c:pt idx="127">
                  <c:v>07/02/2020</c:v>
                </c:pt>
                <c:pt idx="128">
                  <c:v>07/03/2020</c:v>
                </c:pt>
                <c:pt idx="129">
                  <c:v>07/04/2020</c:v>
                </c:pt>
                <c:pt idx="130">
                  <c:v>07/05/2020</c:v>
                </c:pt>
                <c:pt idx="131">
                  <c:v>07/06/2020</c:v>
                </c:pt>
                <c:pt idx="132">
                  <c:v>07/07/2020</c:v>
                </c:pt>
                <c:pt idx="133">
                  <c:v>07/08/2020</c:v>
                </c:pt>
                <c:pt idx="134">
                  <c:v>07/09/2020</c:v>
                </c:pt>
                <c:pt idx="135">
                  <c:v>07/10/2020</c:v>
                </c:pt>
                <c:pt idx="136">
                  <c:v>07/11/2020</c:v>
                </c:pt>
                <c:pt idx="137">
                  <c:v>07/12/2020</c:v>
                </c:pt>
                <c:pt idx="138">
                  <c:v>7/13/2020</c:v>
                </c:pt>
                <c:pt idx="139">
                  <c:v>7/14/2020</c:v>
                </c:pt>
                <c:pt idx="140">
                  <c:v>7/15/2020</c:v>
                </c:pt>
                <c:pt idx="141">
                  <c:v>7/16/2020</c:v>
                </c:pt>
                <c:pt idx="142">
                  <c:v>7/17/2020</c:v>
                </c:pt>
                <c:pt idx="143">
                  <c:v>7/18/2020</c:v>
                </c:pt>
                <c:pt idx="144">
                  <c:v>7/19/2020</c:v>
                </c:pt>
                <c:pt idx="145">
                  <c:v>7/20/2020</c:v>
                </c:pt>
                <c:pt idx="146">
                  <c:v>7/21/2020</c:v>
                </c:pt>
                <c:pt idx="147">
                  <c:v>7/22/2020</c:v>
                </c:pt>
                <c:pt idx="148">
                  <c:v>7/23/2020</c:v>
                </c:pt>
                <c:pt idx="149">
                  <c:v>7/24/2020</c:v>
                </c:pt>
                <c:pt idx="150">
                  <c:v>7/25/2020</c:v>
                </c:pt>
                <c:pt idx="151">
                  <c:v>7/26/2020</c:v>
                </c:pt>
                <c:pt idx="152">
                  <c:v>7/27/2020</c:v>
                </c:pt>
                <c:pt idx="153">
                  <c:v>7/28/2020</c:v>
                </c:pt>
                <c:pt idx="154">
                  <c:v>7/29/2020</c:v>
                </c:pt>
                <c:pt idx="155">
                  <c:v>7/30/2020</c:v>
                </c:pt>
                <c:pt idx="156">
                  <c:v>7/31/2020</c:v>
                </c:pt>
                <c:pt idx="157">
                  <c:v>08/01/2020</c:v>
                </c:pt>
                <c:pt idx="158">
                  <c:v>08/02/2020</c:v>
                </c:pt>
                <c:pt idx="159">
                  <c:v>08/03/2020</c:v>
                </c:pt>
                <c:pt idx="160">
                  <c:v>08/04/2020</c:v>
                </c:pt>
                <c:pt idx="161">
                  <c:v>08/05/2020</c:v>
                </c:pt>
                <c:pt idx="162">
                  <c:v>08/06/2020</c:v>
                </c:pt>
                <c:pt idx="163">
                  <c:v>08/07/2020</c:v>
                </c:pt>
                <c:pt idx="164">
                  <c:v>08/08/2020</c:v>
                </c:pt>
                <c:pt idx="165">
                  <c:v>08/09/2020</c:v>
                </c:pt>
                <c:pt idx="166">
                  <c:v>08/10/2020</c:v>
                </c:pt>
                <c:pt idx="167">
                  <c:v>08/11/2020</c:v>
                </c:pt>
                <c:pt idx="168">
                  <c:v>08/12/2020</c:v>
                </c:pt>
                <c:pt idx="169">
                  <c:v>8/13/2020</c:v>
                </c:pt>
                <c:pt idx="170">
                  <c:v>8/14/2020</c:v>
                </c:pt>
                <c:pt idx="171">
                  <c:v>8/15/2020</c:v>
                </c:pt>
                <c:pt idx="172">
                  <c:v>8/16/2020</c:v>
                </c:pt>
                <c:pt idx="173">
                  <c:v>8/17/2020</c:v>
                </c:pt>
                <c:pt idx="174">
                  <c:v>8/18/2020</c:v>
                </c:pt>
                <c:pt idx="175">
                  <c:v>8/19/2020</c:v>
                </c:pt>
                <c:pt idx="176">
                  <c:v>8/20/2020</c:v>
                </c:pt>
                <c:pt idx="177">
                  <c:v>8/21/2020</c:v>
                </c:pt>
                <c:pt idx="178">
                  <c:v>8/22/2020</c:v>
                </c:pt>
                <c:pt idx="179">
                  <c:v>8/23/2020</c:v>
                </c:pt>
                <c:pt idx="180">
                  <c:v>8/24/2020</c:v>
                </c:pt>
                <c:pt idx="181">
                  <c:v>8/25/2020</c:v>
                </c:pt>
                <c:pt idx="182">
                  <c:v>8/26/2020</c:v>
                </c:pt>
                <c:pt idx="183">
                  <c:v>8/27/2020</c:v>
                </c:pt>
                <c:pt idx="184">
                  <c:v>8/28/2020</c:v>
                </c:pt>
                <c:pt idx="185">
                  <c:v>8/29/2020</c:v>
                </c:pt>
                <c:pt idx="186">
                  <c:v>8/30/2020</c:v>
                </c:pt>
                <c:pt idx="187">
                  <c:v>8/31/2020</c:v>
                </c:pt>
                <c:pt idx="188">
                  <c:v>09/01/2020</c:v>
                </c:pt>
                <c:pt idx="189">
                  <c:v>09/02/2020</c:v>
                </c:pt>
                <c:pt idx="190">
                  <c:v>09/03/2020</c:v>
                </c:pt>
                <c:pt idx="191">
                  <c:v>09/04/2020</c:v>
                </c:pt>
                <c:pt idx="192">
                  <c:v>09/05/2020</c:v>
                </c:pt>
                <c:pt idx="193">
                  <c:v>09/06/2020</c:v>
                </c:pt>
                <c:pt idx="194">
                  <c:v>09/07/2020</c:v>
                </c:pt>
                <c:pt idx="195">
                  <c:v>09/08/2020</c:v>
                </c:pt>
                <c:pt idx="196">
                  <c:v>09/09/2020</c:v>
                </c:pt>
                <c:pt idx="197">
                  <c:v>09/10/2020</c:v>
                </c:pt>
                <c:pt idx="198">
                  <c:v>09/11/2020</c:v>
                </c:pt>
                <c:pt idx="199">
                  <c:v>09/12/2020</c:v>
                </c:pt>
                <c:pt idx="200">
                  <c:v>9/13/2020</c:v>
                </c:pt>
                <c:pt idx="201">
                  <c:v>9/14/2020</c:v>
                </c:pt>
                <c:pt idx="202">
                  <c:v>9/15/2020</c:v>
                </c:pt>
                <c:pt idx="203">
                  <c:v>9/16/2020</c:v>
                </c:pt>
                <c:pt idx="204">
                  <c:v>9/17/2020</c:v>
                </c:pt>
                <c:pt idx="205">
                  <c:v>9/18/2020</c:v>
                </c:pt>
                <c:pt idx="206">
                  <c:v>9/19/2020</c:v>
                </c:pt>
                <c:pt idx="207">
                  <c:v>9/20/2020</c:v>
                </c:pt>
                <c:pt idx="208">
                  <c:v>9/21/2020</c:v>
                </c:pt>
                <c:pt idx="209">
                  <c:v>9/22/2020</c:v>
                </c:pt>
                <c:pt idx="210">
                  <c:v>9/23/2020</c:v>
                </c:pt>
                <c:pt idx="211">
                  <c:v>9/24/2020</c:v>
                </c:pt>
                <c:pt idx="212">
                  <c:v>9/25/2020</c:v>
                </c:pt>
                <c:pt idx="213">
                  <c:v>9/26/2020</c:v>
                </c:pt>
                <c:pt idx="214">
                  <c:v>9/27/2020</c:v>
                </c:pt>
                <c:pt idx="215">
                  <c:v>9/28/2020</c:v>
                </c:pt>
                <c:pt idx="216">
                  <c:v>9/29/2020</c:v>
                </c:pt>
                <c:pt idx="217">
                  <c:v>9/30/2020</c:v>
                </c:pt>
                <c:pt idx="218">
                  <c:v>10/01/2020</c:v>
                </c:pt>
                <c:pt idx="219">
                  <c:v>10/02/2020</c:v>
                </c:pt>
                <c:pt idx="220">
                  <c:v>10/03/2020</c:v>
                </c:pt>
                <c:pt idx="221">
                  <c:v>10/04/2020</c:v>
                </c:pt>
                <c:pt idx="222">
                  <c:v>10/05/2020</c:v>
                </c:pt>
                <c:pt idx="223">
                  <c:v>10/06/2020</c:v>
                </c:pt>
                <c:pt idx="224">
                  <c:v>10/07/2020</c:v>
                </c:pt>
                <c:pt idx="225">
                  <c:v>10/08/2020</c:v>
                </c:pt>
                <c:pt idx="226">
                  <c:v>10/09/2020</c:v>
                </c:pt>
                <c:pt idx="227">
                  <c:v>10/10/2020</c:v>
                </c:pt>
                <c:pt idx="228">
                  <c:v>10/11/2020</c:v>
                </c:pt>
                <c:pt idx="229">
                  <c:v>10/12/2020</c:v>
                </c:pt>
                <c:pt idx="230">
                  <c:v>10/13/2020</c:v>
                </c:pt>
                <c:pt idx="231">
                  <c:v>10/14/2020</c:v>
                </c:pt>
                <c:pt idx="232">
                  <c:v>10/15/2020</c:v>
                </c:pt>
                <c:pt idx="233">
                  <c:v>10/16/2020</c:v>
                </c:pt>
                <c:pt idx="234">
                  <c:v>10/17/2020</c:v>
                </c:pt>
                <c:pt idx="235">
                  <c:v>10/18/2020</c:v>
                </c:pt>
                <c:pt idx="236">
                  <c:v>10/19/2020</c:v>
                </c:pt>
                <c:pt idx="237">
                  <c:v>10/20/2020</c:v>
                </c:pt>
                <c:pt idx="238">
                  <c:v>10/21/2020</c:v>
                </c:pt>
                <c:pt idx="239">
                  <c:v>10/22/2020</c:v>
                </c:pt>
                <c:pt idx="240">
                  <c:v>10/23/2020</c:v>
                </c:pt>
                <c:pt idx="241">
                  <c:v>10/24/2020</c:v>
                </c:pt>
                <c:pt idx="242">
                  <c:v>10/25/2020</c:v>
                </c:pt>
                <c:pt idx="243">
                  <c:v>10/26/2020</c:v>
                </c:pt>
                <c:pt idx="244">
                  <c:v>10/27/2020</c:v>
                </c:pt>
                <c:pt idx="245">
                  <c:v>10/28/2020</c:v>
                </c:pt>
                <c:pt idx="246">
                  <c:v>10/29/2020</c:v>
                </c:pt>
                <c:pt idx="247">
                  <c:v>10/30/2020</c:v>
                </c:pt>
                <c:pt idx="248">
                  <c:v>10/31/2020</c:v>
                </c:pt>
                <c:pt idx="249">
                  <c:v>11/01/2020</c:v>
                </c:pt>
                <c:pt idx="250">
                  <c:v>11/02/2020</c:v>
                </c:pt>
                <c:pt idx="251">
                  <c:v>11/03/2020</c:v>
                </c:pt>
                <c:pt idx="252">
                  <c:v>11/04/2020</c:v>
                </c:pt>
                <c:pt idx="253">
                  <c:v>11/05/2020</c:v>
                </c:pt>
                <c:pt idx="254">
                  <c:v>11/06/2020</c:v>
                </c:pt>
                <c:pt idx="255">
                  <c:v>11/07/2020</c:v>
                </c:pt>
                <c:pt idx="256">
                  <c:v>11/08/2020</c:v>
                </c:pt>
                <c:pt idx="257">
                  <c:v>11/09/2020</c:v>
                </c:pt>
                <c:pt idx="258">
                  <c:v>11/10/2020</c:v>
                </c:pt>
                <c:pt idx="259">
                  <c:v>11/11/2020</c:v>
                </c:pt>
                <c:pt idx="260">
                  <c:v>11/12/2020</c:v>
                </c:pt>
                <c:pt idx="261">
                  <c:v>11/13/2020</c:v>
                </c:pt>
                <c:pt idx="262">
                  <c:v>11/14/2020</c:v>
                </c:pt>
                <c:pt idx="263">
                  <c:v>11/15/2020</c:v>
                </c:pt>
                <c:pt idx="264">
                  <c:v>11/16/2020</c:v>
                </c:pt>
                <c:pt idx="265">
                  <c:v>11/17/2020</c:v>
                </c:pt>
                <c:pt idx="266">
                  <c:v>11/18/2020</c:v>
                </c:pt>
                <c:pt idx="267">
                  <c:v>11/19/2020</c:v>
                </c:pt>
                <c:pt idx="268">
                  <c:v>11/20/2020</c:v>
                </c:pt>
                <c:pt idx="269">
                  <c:v>11/21/2020</c:v>
                </c:pt>
                <c:pt idx="270">
                  <c:v>11/22/2020</c:v>
                </c:pt>
                <c:pt idx="271">
                  <c:v>11/23/2020</c:v>
                </c:pt>
                <c:pt idx="272">
                  <c:v>11/24/2020</c:v>
                </c:pt>
                <c:pt idx="273">
                  <c:v>11/25/2020</c:v>
                </c:pt>
                <c:pt idx="274">
                  <c:v>11/26/2020</c:v>
                </c:pt>
                <c:pt idx="275">
                  <c:v>11/27/2020</c:v>
                </c:pt>
                <c:pt idx="276">
                  <c:v>11/28/2020</c:v>
                </c:pt>
                <c:pt idx="277">
                  <c:v>11/29/2020</c:v>
                </c:pt>
                <c:pt idx="278">
                  <c:v>11/30/2020</c:v>
                </c:pt>
                <c:pt idx="279">
                  <c:v>12/01/2020</c:v>
                </c:pt>
                <c:pt idx="280">
                  <c:v>12/02/2020</c:v>
                </c:pt>
                <c:pt idx="281">
                  <c:v>12/03/2020</c:v>
                </c:pt>
                <c:pt idx="282">
                  <c:v>12/04/2020</c:v>
                </c:pt>
                <c:pt idx="283">
                  <c:v>12/05/2020</c:v>
                </c:pt>
                <c:pt idx="284">
                  <c:v>12/06/2020</c:v>
                </c:pt>
                <c:pt idx="285">
                  <c:v>12/07/2020</c:v>
                </c:pt>
                <c:pt idx="286">
                  <c:v>12/08/2020</c:v>
                </c:pt>
                <c:pt idx="287">
                  <c:v>12/09/2020</c:v>
                </c:pt>
                <c:pt idx="288">
                  <c:v>12/10/2020</c:v>
                </c:pt>
                <c:pt idx="289">
                  <c:v>12/11/2020</c:v>
                </c:pt>
                <c:pt idx="290">
                  <c:v>12/12/2020</c:v>
                </c:pt>
                <c:pt idx="291">
                  <c:v>12/13/2020</c:v>
                </c:pt>
                <c:pt idx="292">
                  <c:v>12/14/2020</c:v>
                </c:pt>
                <c:pt idx="293">
                  <c:v>12/15/2020</c:v>
                </c:pt>
                <c:pt idx="294">
                  <c:v>12/16/2020</c:v>
                </c:pt>
                <c:pt idx="295">
                  <c:v>12/17/2020</c:v>
                </c:pt>
                <c:pt idx="296">
                  <c:v>12/18/2020</c:v>
                </c:pt>
                <c:pt idx="297">
                  <c:v>12/19/2020</c:v>
                </c:pt>
                <c:pt idx="298">
                  <c:v>12/20/2020</c:v>
                </c:pt>
                <c:pt idx="299">
                  <c:v>12/21/2020</c:v>
                </c:pt>
                <c:pt idx="300">
                  <c:v>12/22/2020</c:v>
                </c:pt>
                <c:pt idx="301">
                  <c:v>12/23/2020</c:v>
                </c:pt>
                <c:pt idx="302">
                  <c:v>12/24/2020</c:v>
                </c:pt>
                <c:pt idx="303">
                  <c:v>12/25/2020</c:v>
                </c:pt>
                <c:pt idx="304">
                  <c:v>12/26/2020</c:v>
                </c:pt>
                <c:pt idx="305">
                  <c:v>12/27/2020</c:v>
                </c:pt>
                <c:pt idx="306">
                  <c:v>12/28/2020</c:v>
                </c:pt>
                <c:pt idx="307">
                  <c:v>12/29/2020</c:v>
                </c:pt>
                <c:pt idx="308">
                  <c:v>12/30/2020</c:v>
                </c:pt>
                <c:pt idx="309">
                  <c:v>12/31/2020</c:v>
                </c:pt>
                <c:pt idx="310">
                  <c:v>01/01/2021</c:v>
                </c:pt>
                <c:pt idx="311">
                  <c:v>01/02/2021</c:v>
                </c:pt>
                <c:pt idx="312">
                  <c:v>01/03/2021</c:v>
                </c:pt>
                <c:pt idx="313">
                  <c:v>01/04/2021</c:v>
                </c:pt>
                <c:pt idx="314">
                  <c:v>01/05/2021</c:v>
                </c:pt>
                <c:pt idx="315">
                  <c:v>01/06/2021</c:v>
                </c:pt>
                <c:pt idx="316">
                  <c:v>01/07/2021</c:v>
                </c:pt>
                <c:pt idx="317">
                  <c:v>01/08/2021</c:v>
                </c:pt>
                <c:pt idx="318">
                  <c:v>01/09/2021</c:v>
                </c:pt>
                <c:pt idx="319">
                  <c:v>01/10/2021</c:v>
                </c:pt>
                <c:pt idx="320">
                  <c:v>01/11/2021</c:v>
                </c:pt>
                <c:pt idx="321">
                  <c:v>01/12/2021</c:v>
                </c:pt>
                <c:pt idx="322">
                  <c:v>1/13/2021</c:v>
                </c:pt>
                <c:pt idx="323">
                  <c:v>1/14/2021</c:v>
                </c:pt>
                <c:pt idx="324">
                  <c:v>1/15/2021</c:v>
                </c:pt>
                <c:pt idx="325">
                  <c:v>1/16/2021</c:v>
                </c:pt>
                <c:pt idx="326">
                  <c:v>1/17/2021</c:v>
                </c:pt>
                <c:pt idx="327">
                  <c:v>1/18/2021</c:v>
                </c:pt>
                <c:pt idx="328">
                  <c:v>1/19/2021</c:v>
                </c:pt>
                <c:pt idx="329">
                  <c:v>1/20/2021</c:v>
                </c:pt>
                <c:pt idx="330">
                  <c:v>1/21/2021</c:v>
                </c:pt>
                <c:pt idx="331">
                  <c:v>1/22/2021</c:v>
                </c:pt>
                <c:pt idx="332">
                  <c:v>1/23/2021</c:v>
                </c:pt>
                <c:pt idx="333">
                  <c:v>1/24/2021</c:v>
                </c:pt>
                <c:pt idx="334">
                  <c:v>1/25/2021</c:v>
                </c:pt>
                <c:pt idx="335">
                  <c:v>1/26/2021</c:v>
                </c:pt>
                <c:pt idx="336">
                  <c:v>1/27/2021</c:v>
                </c:pt>
                <c:pt idx="337">
                  <c:v>1/28/2021</c:v>
                </c:pt>
                <c:pt idx="338">
                  <c:v>1/29/2021</c:v>
                </c:pt>
                <c:pt idx="339">
                  <c:v>1/30/2021</c:v>
                </c:pt>
                <c:pt idx="340">
                  <c:v>1/31/2021</c:v>
                </c:pt>
                <c:pt idx="341">
                  <c:v>02/01/2021</c:v>
                </c:pt>
                <c:pt idx="342">
                  <c:v>02/02/2021</c:v>
                </c:pt>
                <c:pt idx="343">
                  <c:v>02/03/2021</c:v>
                </c:pt>
                <c:pt idx="344">
                  <c:v>02/04/2021</c:v>
                </c:pt>
                <c:pt idx="345">
                  <c:v>02/05/2021</c:v>
                </c:pt>
                <c:pt idx="346">
                  <c:v>02/06/2021</c:v>
                </c:pt>
                <c:pt idx="347">
                  <c:v>02/07/2021</c:v>
                </c:pt>
                <c:pt idx="348">
                  <c:v>02/08/2021</c:v>
                </c:pt>
                <c:pt idx="349">
                  <c:v>02/09/2021</c:v>
                </c:pt>
                <c:pt idx="350">
                  <c:v>02/10/2021</c:v>
                </c:pt>
                <c:pt idx="351">
                  <c:v>02/11/2021</c:v>
                </c:pt>
                <c:pt idx="352">
                  <c:v>02/12/2021</c:v>
                </c:pt>
                <c:pt idx="353">
                  <c:v>2/13/2021</c:v>
                </c:pt>
                <c:pt idx="354">
                  <c:v>2/14/2021</c:v>
                </c:pt>
                <c:pt idx="355">
                  <c:v>2/15/2021</c:v>
                </c:pt>
                <c:pt idx="356">
                  <c:v>2/16/2021</c:v>
                </c:pt>
                <c:pt idx="357">
                  <c:v>2/17/2021</c:v>
                </c:pt>
                <c:pt idx="358">
                  <c:v>2/18/2021</c:v>
                </c:pt>
                <c:pt idx="359">
                  <c:v>2/19/2021</c:v>
                </c:pt>
                <c:pt idx="360">
                  <c:v>2/20/2021</c:v>
                </c:pt>
                <c:pt idx="361">
                  <c:v>2/21/2021</c:v>
                </c:pt>
                <c:pt idx="362">
                  <c:v>2/22/2021</c:v>
                </c:pt>
                <c:pt idx="363">
                  <c:v>2/23/2021</c:v>
                </c:pt>
                <c:pt idx="364">
                  <c:v>2/24/2021</c:v>
                </c:pt>
                <c:pt idx="365">
                  <c:v>2/25/2021</c:v>
                </c:pt>
                <c:pt idx="366">
                  <c:v>2/26/2021</c:v>
                </c:pt>
                <c:pt idx="367">
                  <c:v>2/27/2021</c:v>
                </c:pt>
                <c:pt idx="368">
                  <c:v>2/28/2021</c:v>
                </c:pt>
                <c:pt idx="369">
                  <c:v>03/01/2021</c:v>
                </c:pt>
                <c:pt idx="370">
                  <c:v>03/02/2021</c:v>
                </c:pt>
                <c:pt idx="371">
                  <c:v>03/03/2021</c:v>
                </c:pt>
                <c:pt idx="372">
                  <c:v>03/04/2021</c:v>
                </c:pt>
                <c:pt idx="373">
                  <c:v>03/05/2021</c:v>
                </c:pt>
                <c:pt idx="374">
                  <c:v>03/06/2021</c:v>
                </c:pt>
                <c:pt idx="375">
                  <c:v>03/07/2021</c:v>
                </c:pt>
                <c:pt idx="376">
                  <c:v>03/08/2021</c:v>
                </c:pt>
                <c:pt idx="377">
                  <c:v>03/09/2021</c:v>
                </c:pt>
                <c:pt idx="378">
                  <c:v>03/10/2021</c:v>
                </c:pt>
                <c:pt idx="379">
                  <c:v>03/11/2021</c:v>
                </c:pt>
                <c:pt idx="380">
                  <c:v>03/12/2021</c:v>
                </c:pt>
                <c:pt idx="381">
                  <c:v>3/13/2021</c:v>
                </c:pt>
                <c:pt idx="382">
                  <c:v>3/14/2021</c:v>
                </c:pt>
                <c:pt idx="383">
                  <c:v>3/15/2021</c:v>
                </c:pt>
                <c:pt idx="384">
                  <c:v>3/16/2021</c:v>
                </c:pt>
                <c:pt idx="385">
                  <c:v>3/17/2021</c:v>
                </c:pt>
                <c:pt idx="386">
                  <c:v>3/18/2021</c:v>
                </c:pt>
                <c:pt idx="387">
                  <c:v>3/19/2021</c:v>
                </c:pt>
                <c:pt idx="388">
                  <c:v>3/20/2021</c:v>
                </c:pt>
                <c:pt idx="389">
                  <c:v>3/21/2021</c:v>
                </c:pt>
                <c:pt idx="390">
                  <c:v>3/22/2021</c:v>
                </c:pt>
                <c:pt idx="391">
                  <c:v>3/23/2021</c:v>
                </c:pt>
                <c:pt idx="392">
                  <c:v>3/24/2021</c:v>
                </c:pt>
                <c:pt idx="393">
                  <c:v>3/25/2021</c:v>
                </c:pt>
                <c:pt idx="394">
                  <c:v>3/26/2021</c:v>
                </c:pt>
                <c:pt idx="395">
                  <c:v>3/27/2021</c:v>
                </c:pt>
                <c:pt idx="396">
                  <c:v>3/28/2021</c:v>
                </c:pt>
                <c:pt idx="397">
                  <c:v>3/29/2021</c:v>
                </c:pt>
                <c:pt idx="398">
                  <c:v>3/30/2021</c:v>
                </c:pt>
                <c:pt idx="399">
                  <c:v>3/31/2021</c:v>
                </c:pt>
                <c:pt idx="400">
                  <c:v>04/01/2021</c:v>
                </c:pt>
                <c:pt idx="401">
                  <c:v>04/02/2021</c:v>
                </c:pt>
                <c:pt idx="402">
                  <c:v>04/03/2021</c:v>
                </c:pt>
                <c:pt idx="403">
                  <c:v>04/04/2021</c:v>
                </c:pt>
                <c:pt idx="404">
                  <c:v>04/05/2021</c:v>
                </c:pt>
                <c:pt idx="405">
                  <c:v>04/06/2021</c:v>
                </c:pt>
                <c:pt idx="406">
                  <c:v>04/07/2021</c:v>
                </c:pt>
                <c:pt idx="407">
                  <c:v>04/08/2021</c:v>
                </c:pt>
                <c:pt idx="408">
                  <c:v>04/09/2021</c:v>
                </c:pt>
                <c:pt idx="409">
                  <c:v>04/10/2021</c:v>
                </c:pt>
                <c:pt idx="410">
                  <c:v>04/11/2021</c:v>
                </c:pt>
                <c:pt idx="411">
                  <c:v>04/12/2021</c:v>
                </c:pt>
                <c:pt idx="412">
                  <c:v>4/13/2021</c:v>
                </c:pt>
                <c:pt idx="413">
                  <c:v>4/14/2021</c:v>
                </c:pt>
                <c:pt idx="414">
                  <c:v>4/15/2021</c:v>
                </c:pt>
                <c:pt idx="415">
                  <c:v>4/16/2021</c:v>
                </c:pt>
                <c:pt idx="416">
                  <c:v>4/17/2021</c:v>
                </c:pt>
                <c:pt idx="417">
                  <c:v>4/18/2021</c:v>
                </c:pt>
                <c:pt idx="418">
                  <c:v>4/19/2021</c:v>
                </c:pt>
                <c:pt idx="419">
                  <c:v>4/20/2021</c:v>
                </c:pt>
                <c:pt idx="420">
                  <c:v>4/21/2021</c:v>
                </c:pt>
                <c:pt idx="421">
                  <c:v>4/22/2021</c:v>
                </c:pt>
                <c:pt idx="422">
                  <c:v>4/23/2021</c:v>
                </c:pt>
                <c:pt idx="423">
                  <c:v>4/24/2021</c:v>
                </c:pt>
                <c:pt idx="424">
                  <c:v>4/25/2021</c:v>
                </c:pt>
                <c:pt idx="425">
                  <c:v>4/26/2021</c:v>
                </c:pt>
                <c:pt idx="426">
                  <c:v>4/27/2021</c:v>
                </c:pt>
                <c:pt idx="427">
                  <c:v>4/28/2021</c:v>
                </c:pt>
                <c:pt idx="428">
                  <c:v>4/29/2021</c:v>
                </c:pt>
                <c:pt idx="429">
                  <c:v>4/30/2021</c:v>
                </c:pt>
                <c:pt idx="430">
                  <c:v>05/01/2021</c:v>
                </c:pt>
                <c:pt idx="431">
                  <c:v>05/02/2021</c:v>
                </c:pt>
                <c:pt idx="432">
                  <c:v>05/03/2021</c:v>
                </c:pt>
                <c:pt idx="433">
                  <c:v>05/04/2021</c:v>
                </c:pt>
                <c:pt idx="434">
                  <c:v>05/05/2021</c:v>
                </c:pt>
                <c:pt idx="435">
                  <c:v>05/06/2021</c:v>
                </c:pt>
                <c:pt idx="436">
                  <c:v>05/07/2021</c:v>
                </c:pt>
                <c:pt idx="437">
                  <c:v>05/08/2021</c:v>
                </c:pt>
                <c:pt idx="438">
                  <c:v>05/09/2021</c:v>
                </c:pt>
                <c:pt idx="439">
                  <c:v>05/10/2021</c:v>
                </c:pt>
                <c:pt idx="440">
                  <c:v>05/11/2021</c:v>
                </c:pt>
                <c:pt idx="441">
                  <c:v>05/12/2021</c:v>
                </c:pt>
                <c:pt idx="442">
                  <c:v>5/13/2021</c:v>
                </c:pt>
                <c:pt idx="443">
                  <c:v>5/14/2021</c:v>
                </c:pt>
                <c:pt idx="444">
                  <c:v>5/15/2021</c:v>
                </c:pt>
                <c:pt idx="445">
                  <c:v>5/16/2021</c:v>
                </c:pt>
                <c:pt idx="446">
                  <c:v>5/17/2021</c:v>
                </c:pt>
                <c:pt idx="447">
                  <c:v>5/18/2021</c:v>
                </c:pt>
                <c:pt idx="448">
                  <c:v>5/19/2021</c:v>
                </c:pt>
                <c:pt idx="449">
                  <c:v>5/20/2021</c:v>
                </c:pt>
                <c:pt idx="450">
                  <c:v>5/21/2021</c:v>
                </c:pt>
                <c:pt idx="451">
                  <c:v>5/22/2021</c:v>
                </c:pt>
                <c:pt idx="452">
                  <c:v>5/23/2021</c:v>
                </c:pt>
                <c:pt idx="453">
                  <c:v>5/24/2021</c:v>
                </c:pt>
                <c:pt idx="454">
                  <c:v>5/25/2021</c:v>
                </c:pt>
                <c:pt idx="455">
                  <c:v>5/26/2021</c:v>
                </c:pt>
                <c:pt idx="456">
                  <c:v>5/27/2021</c:v>
                </c:pt>
                <c:pt idx="457">
                  <c:v>5/28/2021</c:v>
                </c:pt>
                <c:pt idx="458">
                  <c:v>5/29/2021</c:v>
                </c:pt>
                <c:pt idx="459">
                  <c:v>5/30/2021</c:v>
                </c:pt>
                <c:pt idx="460">
                  <c:v>5/31/2021</c:v>
                </c:pt>
                <c:pt idx="461">
                  <c:v>06/01/2021</c:v>
                </c:pt>
                <c:pt idx="462">
                  <c:v>06/02/2021</c:v>
                </c:pt>
                <c:pt idx="463">
                  <c:v>06/03/2021</c:v>
                </c:pt>
                <c:pt idx="464">
                  <c:v>06/04/2021</c:v>
                </c:pt>
                <c:pt idx="465">
                  <c:v>06/05/2021</c:v>
                </c:pt>
                <c:pt idx="466">
                  <c:v>06/06/2021</c:v>
                </c:pt>
                <c:pt idx="467">
                  <c:v>06/07/2021</c:v>
                </c:pt>
                <c:pt idx="468">
                  <c:v>06/08/2021</c:v>
                </c:pt>
                <c:pt idx="469">
                  <c:v>06/09/2021</c:v>
                </c:pt>
                <c:pt idx="470">
                  <c:v>06/10/2021</c:v>
                </c:pt>
                <c:pt idx="471">
                  <c:v>06/11/2021</c:v>
                </c:pt>
                <c:pt idx="472">
                  <c:v>06/12/2021</c:v>
                </c:pt>
                <c:pt idx="473">
                  <c:v>6/13/2021</c:v>
                </c:pt>
                <c:pt idx="474">
                  <c:v>6/14/2021</c:v>
                </c:pt>
                <c:pt idx="475">
                  <c:v>6/15/2021</c:v>
                </c:pt>
                <c:pt idx="476">
                  <c:v>6/16/2021</c:v>
                </c:pt>
                <c:pt idx="477">
                  <c:v>6/17/2021</c:v>
                </c:pt>
                <c:pt idx="478">
                  <c:v>6/18/2021</c:v>
                </c:pt>
                <c:pt idx="479">
                  <c:v>6/19/2021</c:v>
                </c:pt>
                <c:pt idx="480">
                  <c:v>6/20/2021</c:v>
                </c:pt>
                <c:pt idx="481">
                  <c:v>6/21/2021</c:v>
                </c:pt>
                <c:pt idx="482">
                  <c:v>6/22/2021</c:v>
                </c:pt>
                <c:pt idx="483">
                  <c:v>6/23/2021</c:v>
                </c:pt>
                <c:pt idx="484">
                  <c:v>6/24/2021</c:v>
                </c:pt>
                <c:pt idx="485">
                  <c:v>6/25/2021</c:v>
                </c:pt>
                <c:pt idx="486">
                  <c:v>6/26/2021</c:v>
                </c:pt>
                <c:pt idx="487">
                  <c:v>6/27/2021</c:v>
                </c:pt>
                <c:pt idx="488">
                  <c:v>6/28/2021</c:v>
                </c:pt>
                <c:pt idx="489">
                  <c:v>6/29/2021</c:v>
                </c:pt>
                <c:pt idx="490">
                  <c:v>6/30/2021</c:v>
                </c:pt>
                <c:pt idx="491">
                  <c:v>07/01/2021</c:v>
                </c:pt>
                <c:pt idx="492">
                  <c:v>07/02/2021</c:v>
                </c:pt>
                <c:pt idx="493">
                  <c:v>07/03/2021</c:v>
                </c:pt>
                <c:pt idx="494">
                  <c:v>07/04/2021</c:v>
                </c:pt>
                <c:pt idx="495">
                  <c:v>07/05/2021</c:v>
                </c:pt>
                <c:pt idx="496">
                  <c:v>07/06/2021</c:v>
                </c:pt>
                <c:pt idx="497">
                  <c:v>07/07/2021</c:v>
                </c:pt>
                <c:pt idx="498">
                  <c:v>07/08/2021</c:v>
                </c:pt>
                <c:pt idx="499">
                  <c:v>07/09/2021</c:v>
                </c:pt>
                <c:pt idx="500">
                  <c:v>07/10/2021</c:v>
                </c:pt>
                <c:pt idx="501">
                  <c:v>07/11/2021</c:v>
                </c:pt>
                <c:pt idx="502">
                  <c:v>07/12/2021</c:v>
                </c:pt>
                <c:pt idx="503">
                  <c:v>7/13/2021</c:v>
                </c:pt>
                <c:pt idx="504">
                  <c:v>7/14/2021</c:v>
                </c:pt>
                <c:pt idx="505">
                  <c:v>7/15/2021</c:v>
                </c:pt>
                <c:pt idx="506">
                  <c:v>7/16/2021</c:v>
                </c:pt>
                <c:pt idx="507">
                  <c:v>7/17/2021</c:v>
                </c:pt>
                <c:pt idx="508">
                  <c:v>7/18/2021</c:v>
                </c:pt>
                <c:pt idx="509">
                  <c:v>7/19/2021</c:v>
                </c:pt>
                <c:pt idx="510">
                  <c:v>7/20/2021</c:v>
                </c:pt>
                <c:pt idx="511">
                  <c:v>7/21/2021</c:v>
                </c:pt>
                <c:pt idx="512">
                  <c:v>7/22/2021</c:v>
                </c:pt>
                <c:pt idx="513">
                  <c:v>7/23/2021</c:v>
                </c:pt>
                <c:pt idx="514">
                  <c:v>7/24/2021</c:v>
                </c:pt>
                <c:pt idx="515">
                  <c:v>7/25/2021</c:v>
                </c:pt>
                <c:pt idx="516">
                  <c:v>7/26/2021</c:v>
                </c:pt>
                <c:pt idx="517">
                  <c:v>7/27/2021</c:v>
                </c:pt>
                <c:pt idx="518">
                  <c:v>7/28/2021</c:v>
                </c:pt>
                <c:pt idx="519">
                  <c:v>7/29/2021</c:v>
                </c:pt>
                <c:pt idx="520">
                  <c:v>7/30/2021</c:v>
                </c:pt>
                <c:pt idx="521">
                  <c:v>7/31/2021</c:v>
                </c:pt>
                <c:pt idx="522">
                  <c:v>08/01/2021</c:v>
                </c:pt>
                <c:pt idx="523">
                  <c:v>08/02/2021</c:v>
                </c:pt>
                <c:pt idx="524">
                  <c:v>08/03/2021</c:v>
                </c:pt>
                <c:pt idx="525">
                  <c:v>08/04/2021</c:v>
                </c:pt>
                <c:pt idx="526">
                  <c:v>08/05/2021</c:v>
                </c:pt>
                <c:pt idx="527">
                  <c:v>08/06/2021</c:v>
                </c:pt>
                <c:pt idx="528">
                  <c:v>08/07/2021</c:v>
                </c:pt>
                <c:pt idx="529">
                  <c:v>08/08/2021</c:v>
                </c:pt>
                <c:pt idx="530">
                  <c:v>08/09/2021</c:v>
                </c:pt>
                <c:pt idx="531">
                  <c:v>08/10/2021</c:v>
                </c:pt>
                <c:pt idx="532">
                  <c:v>08/11/2021</c:v>
                </c:pt>
                <c:pt idx="533">
                  <c:v>08/12/2021</c:v>
                </c:pt>
                <c:pt idx="534">
                  <c:v>8/13/2021</c:v>
                </c:pt>
                <c:pt idx="535">
                  <c:v>8/14/2021</c:v>
                </c:pt>
                <c:pt idx="536">
                  <c:v>8/15/2021</c:v>
                </c:pt>
                <c:pt idx="537">
                  <c:v>8/16/2021</c:v>
                </c:pt>
                <c:pt idx="538">
                  <c:v>8/17/2021</c:v>
                </c:pt>
                <c:pt idx="539">
                  <c:v>8/18/2021</c:v>
                </c:pt>
                <c:pt idx="540">
                  <c:v>8/19/2021</c:v>
                </c:pt>
                <c:pt idx="541">
                  <c:v>8/20/2021</c:v>
                </c:pt>
                <c:pt idx="542">
                  <c:v>8/21/2021</c:v>
                </c:pt>
                <c:pt idx="543">
                  <c:v>8/22/2021</c:v>
                </c:pt>
                <c:pt idx="544">
                  <c:v>8/23/2021</c:v>
                </c:pt>
                <c:pt idx="545">
                  <c:v>8/24/2021</c:v>
                </c:pt>
                <c:pt idx="546">
                  <c:v>8/25/2021</c:v>
                </c:pt>
                <c:pt idx="547">
                  <c:v>8/26/2021</c:v>
                </c:pt>
                <c:pt idx="548">
                  <c:v>8/27/2021</c:v>
                </c:pt>
                <c:pt idx="549">
                  <c:v>8/28/2021</c:v>
                </c:pt>
                <c:pt idx="550">
                  <c:v>8/29/2021</c:v>
                </c:pt>
                <c:pt idx="551">
                  <c:v>8/30/2021</c:v>
                </c:pt>
                <c:pt idx="552">
                  <c:v>8/31/2021</c:v>
                </c:pt>
                <c:pt idx="553">
                  <c:v>09/01/2021</c:v>
                </c:pt>
                <c:pt idx="554">
                  <c:v>09/02/2021</c:v>
                </c:pt>
                <c:pt idx="555">
                  <c:v>09/03/2021</c:v>
                </c:pt>
                <c:pt idx="556">
                  <c:v>09/04/2021</c:v>
                </c:pt>
                <c:pt idx="557">
                  <c:v>09/05/2021</c:v>
                </c:pt>
                <c:pt idx="558">
                  <c:v>09/06/2021</c:v>
                </c:pt>
                <c:pt idx="559">
                  <c:v>09/07/2021</c:v>
                </c:pt>
                <c:pt idx="560">
                  <c:v>09/08/2021</c:v>
                </c:pt>
                <c:pt idx="561">
                  <c:v>09/09/2021</c:v>
                </c:pt>
                <c:pt idx="562">
                  <c:v>09/10/2021</c:v>
                </c:pt>
                <c:pt idx="563">
                  <c:v>09/11/2021</c:v>
                </c:pt>
                <c:pt idx="564">
                  <c:v>09/12/2021</c:v>
                </c:pt>
                <c:pt idx="565">
                  <c:v>9/13/2021</c:v>
                </c:pt>
                <c:pt idx="566">
                  <c:v>9/14/2021</c:v>
                </c:pt>
                <c:pt idx="567">
                  <c:v>9/15/2021</c:v>
                </c:pt>
                <c:pt idx="568">
                  <c:v>9/16/2021</c:v>
                </c:pt>
                <c:pt idx="569">
                  <c:v>9/17/2021</c:v>
                </c:pt>
                <c:pt idx="570">
                  <c:v>9/18/2021</c:v>
                </c:pt>
                <c:pt idx="571">
                  <c:v>9/19/2021</c:v>
                </c:pt>
                <c:pt idx="572">
                  <c:v>9/20/2021</c:v>
                </c:pt>
                <c:pt idx="573">
                  <c:v>9/21/2021</c:v>
                </c:pt>
                <c:pt idx="574">
                  <c:v>9/22/2021</c:v>
                </c:pt>
                <c:pt idx="575">
                  <c:v>9/23/2021</c:v>
                </c:pt>
                <c:pt idx="576">
                  <c:v>9/24/2021</c:v>
                </c:pt>
                <c:pt idx="577">
                  <c:v>9/25/2021</c:v>
                </c:pt>
                <c:pt idx="578">
                  <c:v>9/26/2021</c:v>
                </c:pt>
                <c:pt idx="579">
                  <c:v>9/27/2021</c:v>
                </c:pt>
                <c:pt idx="580">
                  <c:v>9/28/2021</c:v>
                </c:pt>
                <c:pt idx="581">
                  <c:v>9/29/2021</c:v>
                </c:pt>
                <c:pt idx="582">
                  <c:v>9/30/2021</c:v>
                </c:pt>
                <c:pt idx="583">
                  <c:v>10/01/2021</c:v>
                </c:pt>
                <c:pt idx="584">
                  <c:v>10/02/2021</c:v>
                </c:pt>
                <c:pt idx="585">
                  <c:v>10/03/2021</c:v>
                </c:pt>
                <c:pt idx="586">
                  <c:v>10/04/2021</c:v>
                </c:pt>
                <c:pt idx="587">
                  <c:v>10/05/2021</c:v>
                </c:pt>
                <c:pt idx="588">
                  <c:v>10/06/2021</c:v>
                </c:pt>
                <c:pt idx="589">
                  <c:v>10/07/2021</c:v>
                </c:pt>
                <c:pt idx="590">
                  <c:v>10/08/2021</c:v>
                </c:pt>
                <c:pt idx="591">
                  <c:v>10/09/2021</c:v>
                </c:pt>
                <c:pt idx="592">
                  <c:v>10/10/2021</c:v>
                </c:pt>
                <c:pt idx="593">
                  <c:v>10/11/2021</c:v>
                </c:pt>
                <c:pt idx="594">
                  <c:v>10/12/2021</c:v>
                </c:pt>
                <c:pt idx="595">
                  <c:v>10/13/2021</c:v>
                </c:pt>
                <c:pt idx="596">
                  <c:v>10/14/2021</c:v>
                </c:pt>
                <c:pt idx="597">
                  <c:v>10/15/2021</c:v>
                </c:pt>
                <c:pt idx="598">
                  <c:v>10/16/2021</c:v>
                </c:pt>
                <c:pt idx="599">
                  <c:v>10/17/2021</c:v>
                </c:pt>
                <c:pt idx="600">
                  <c:v>10/18/2021</c:v>
                </c:pt>
                <c:pt idx="601">
                  <c:v>10/19/2021</c:v>
                </c:pt>
                <c:pt idx="602">
                  <c:v>10/20/2021</c:v>
                </c:pt>
                <c:pt idx="603">
                  <c:v>10/21/2021</c:v>
                </c:pt>
                <c:pt idx="604">
                  <c:v>10/22/2021</c:v>
                </c:pt>
                <c:pt idx="605">
                  <c:v>10/23/2021</c:v>
                </c:pt>
                <c:pt idx="606">
                  <c:v>10/24/2021</c:v>
                </c:pt>
                <c:pt idx="607">
                  <c:v>10/25/2021</c:v>
                </c:pt>
                <c:pt idx="608">
                  <c:v>10/26/2021</c:v>
                </c:pt>
                <c:pt idx="609">
                  <c:v>10/27/2021</c:v>
                </c:pt>
                <c:pt idx="610">
                  <c:v>10/28/2021</c:v>
                </c:pt>
                <c:pt idx="611">
                  <c:v>10/29/2021</c:v>
                </c:pt>
                <c:pt idx="612">
                  <c:v>10/30/2021</c:v>
                </c:pt>
                <c:pt idx="613">
                  <c:v>10/31/2021</c:v>
                </c:pt>
                <c:pt idx="614">
                  <c:v>11/01/2021</c:v>
                </c:pt>
                <c:pt idx="615">
                  <c:v>11/02/2021</c:v>
                </c:pt>
                <c:pt idx="616">
                  <c:v>11/03/2021</c:v>
                </c:pt>
                <c:pt idx="617">
                  <c:v>11/04/2021</c:v>
                </c:pt>
                <c:pt idx="618">
                  <c:v>11/05/2021</c:v>
                </c:pt>
                <c:pt idx="619">
                  <c:v>11/06/2021</c:v>
                </c:pt>
                <c:pt idx="620">
                  <c:v>11/07/2021</c:v>
                </c:pt>
                <c:pt idx="621">
                  <c:v>11/08/2021</c:v>
                </c:pt>
                <c:pt idx="622">
                  <c:v>11/09/2021</c:v>
                </c:pt>
                <c:pt idx="623">
                  <c:v>11/10/2021</c:v>
                </c:pt>
                <c:pt idx="624">
                  <c:v>11/11/2021</c:v>
                </c:pt>
                <c:pt idx="625">
                  <c:v>11/12/2021</c:v>
                </c:pt>
                <c:pt idx="626">
                  <c:v>11/13/2021</c:v>
                </c:pt>
                <c:pt idx="627">
                  <c:v>11/14/2021</c:v>
                </c:pt>
                <c:pt idx="628">
                  <c:v>11/15/2021</c:v>
                </c:pt>
                <c:pt idx="629">
                  <c:v>11/16/2021</c:v>
                </c:pt>
                <c:pt idx="630">
                  <c:v>11/17/2021</c:v>
                </c:pt>
                <c:pt idx="631">
                  <c:v>11/18/2021</c:v>
                </c:pt>
                <c:pt idx="632">
                  <c:v>11/19/2021</c:v>
                </c:pt>
                <c:pt idx="633">
                  <c:v>11/20/2021</c:v>
                </c:pt>
                <c:pt idx="634">
                  <c:v>11/21/2021</c:v>
                </c:pt>
                <c:pt idx="635">
                  <c:v>11/22/2021</c:v>
                </c:pt>
                <c:pt idx="636">
                  <c:v>11/23/2021</c:v>
                </c:pt>
                <c:pt idx="637">
                  <c:v>11/24/2021</c:v>
                </c:pt>
                <c:pt idx="638">
                  <c:v>11/25/2021</c:v>
                </c:pt>
                <c:pt idx="639">
                  <c:v>11/26/2021</c:v>
                </c:pt>
                <c:pt idx="640">
                  <c:v>11/27/2021</c:v>
                </c:pt>
                <c:pt idx="641">
                  <c:v>11/28/2021</c:v>
                </c:pt>
                <c:pt idx="642">
                  <c:v>11/29/2021</c:v>
                </c:pt>
                <c:pt idx="643">
                  <c:v>11/30/2021</c:v>
                </c:pt>
                <c:pt idx="644">
                  <c:v>12/01/2021</c:v>
                </c:pt>
                <c:pt idx="645">
                  <c:v>12/02/2021</c:v>
                </c:pt>
                <c:pt idx="646">
                  <c:v>12/03/2021</c:v>
                </c:pt>
                <c:pt idx="647">
                  <c:v>12/04/2021</c:v>
                </c:pt>
                <c:pt idx="648">
                  <c:v>12/05/2021</c:v>
                </c:pt>
                <c:pt idx="649">
                  <c:v>12/06/2021</c:v>
                </c:pt>
                <c:pt idx="650">
                  <c:v>12/07/2021</c:v>
                </c:pt>
                <c:pt idx="651">
                  <c:v>12/08/2021</c:v>
                </c:pt>
                <c:pt idx="652">
                  <c:v>12/09/2021</c:v>
                </c:pt>
                <c:pt idx="653">
                  <c:v>12/10/2021</c:v>
                </c:pt>
                <c:pt idx="654">
                  <c:v>12/11/2021</c:v>
                </c:pt>
                <c:pt idx="655">
                  <c:v>12/12/2021</c:v>
                </c:pt>
                <c:pt idx="656">
                  <c:v>12/13/2021</c:v>
                </c:pt>
                <c:pt idx="657">
                  <c:v>12/14/2021</c:v>
                </c:pt>
                <c:pt idx="658">
                  <c:v>12/15/2021</c:v>
                </c:pt>
                <c:pt idx="659">
                  <c:v>12/16/2021</c:v>
                </c:pt>
                <c:pt idx="660">
                  <c:v>12/17/2021</c:v>
                </c:pt>
                <c:pt idx="661">
                  <c:v>12/18/2021</c:v>
                </c:pt>
                <c:pt idx="662">
                  <c:v>12/19/2021</c:v>
                </c:pt>
                <c:pt idx="663">
                  <c:v>12/20/2021</c:v>
                </c:pt>
                <c:pt idx="664">
                  <c:v>12/21/2021</c:v>
                </c:pt>
                <c:pt idx="665">
                  <c:v>12/22/2021</c:v>
                </c:pt>
                <c:pt idx="666">
                  <c:v>12/23/2021</c:v>
                </c:pt>
                <c:pt idx="667">
                  <c:v>12/24/2021</c:v>
                </c:pt>
                <c:pt idx="668">
                  <c:v>12/25/2021</c:v>
                </c:pt>
                <c:pt idx="669">
                  <c:v>12/26/2021</c:v>
                </c:pt>
                <c:pt idx="670">
                  <c:v>12/27/2021</c:v>
                </c:pt>
                <c:pt idx="671">
                  <c:v>12/28/2021</c:v>
                </c:pt>
                <c:pt idx="672">
                  <c:v>12/29/2021</c:v>
                </c:pt>
                <c:pt idx="673">
                  <c:v>12/30/2021</c:v>
                </c:pt>
                <c:pt idx="674">
                  <c:v>12/31/2021</c:v>
                </c:pt>
                <c:pt idx="675">
                  <c:v>01/01/2022</c:v>
                </c:pt>
                <c:pt idx="676">
                  <c:v>01/02/2022</c:v>
                </c:pt>
                <c:pt idx="677">
                  <c:v>01/03/2022</c:v>
                </c:pt>
                <c:pt idx="678">
                  <c:v>01/04/2022</c:v>
                </c:pt>
                <c:pt idx="679">
                  <c:v>01/05/2022</c:v>
                </c:pt>
                <c:pt idx="680">
                  <c:v>01/06/2022</c:v>
                </c:pt>
                <c:pt idx="681">
                  <c:v>01/07/2022</c:v>
                </c:pt>
                <c:pt idx="682">
                  <c:v>01/08/2022</c:v>
                </c:pt>
                <c:pt idx="683">
                  <c:v>01/09/2022</c:v>
                </c:pt>
                <c:pt idx="684">
                  <c:v>01/10/2022</c:v>
                </c:pt>
                <c:pt idx="685">
                  <c:v>01/11/2022</c:v>
                </c:pt>
                <c:pt idx="686">
                  <c:v>01/12/2022</c:v>
                </c:pt>
                <c:pt idx="687">
                  <c:v>1/13/2022</c:v>
                </c:pt>
                <c:pt idx="688">
                  <c:v>1/14/2022</c:v>
                </c:pt>
                <c:pt idx="689">
                  <c:v>1/15/2022</c:v>
                </c:pt>
                <c:pt idx="690">
                  <c:v>1/16/2022</c:v>
                </c:pt>
                <c:pt idx="691">
                  <c:v>1/17/2022</c:v>
                </c:pt>
                <c:pt idx="692">
                  <c:v>1/18/2022</c:v>
                </c:pt>
                <c:pt idx="693">
                  <c:v>1/19/2022</c:v>
                </c:pt>
                <c:pt idx="694">
                  <c:v>1/20/2022</c:v>
                </c:pt>
                <c:pt idx="695">
                  <c:v>1/21/2022</c:v>
                </c:pt>
                <c:pt idx="696">
                  <c:v>1/22/2022</c:v>
                </c:pt>
                <c:pt idx="697">
                  <c:v>1/23/2022</c:v>
                </c:pt>
                <c:pt idx="698">
                  <c:v>1/24/2022</c:v>
                </c:pt>
                <c:pt idx="699">
                  <c:v>1/25/2022</c:v>
                </c:pt>
                <c:pt idx="700">
                  <c:v>1/26/2022</c:v>
                </c:pt>
                <c:pt idx="701">
                  <c:v>1/27/2022</c:v>
                </c:pt>
                <c:pt idx="702">
                  <c:v>1/28/2022</c:v>
                </c:pt>
                <c:pt idx="703">
                  <c:v>1/29/2022</c:v>
                </c:pt>
                <c:pt idx="704">
                  <c:v>1/30/2022</c:v>
                </c:pt>
                <c:pt idx="705">
                  <c:v>1/31/2022</c:v>
                </c:pt>
                <c:pt idx="706">
                  <c:v>02/01/2022</c:v>
                </c:pt>
                <c:pt idx="707">
                  <c:v>02/02/2022</c:v>
                </c:pt>
                <c:pt idx="708">
                  <c:v>02/03/2022</c:v>
                </c:pt>
                <c:pt idx="709">
                  <c:v>02/04/2022</c:v>
                </c:pt>
                <c:pt idx="710">
                  <c:v>02/05/2022</c:v>
                </c:pt>
                <c:pt idx="711">
                  <c:v>02/06/2022</c:v>
                </c:pt>
                <c:pt idx="712">
                  <c:v>02/07/2022</c:v>
                </c:pt>
                <c:pt idx="713">
                  <c:v>02/08/2022</c:v>
                </c:pt>
                <c:pt idx="714">
                  <c:v>02/09/2022</c:v>
                </c:pt>
                <c:pt idx="715">
                  <c:v>02/10/2022</c:v>
                </c:pt>
                <c:pt idx="716">
                  <c:v>02/11/2022</c:v>
                </c:pt>
                <c:pt idx="717">
                  <c:v>02/12/2022</c:v>
                </c:pt>
                <c:pt idx="718">
                  <c:v>2/13/2022</c:v>
                </c:pt>
                <c:pt idx="719">
                  <c:v>2/14/2022</c:v>
                </c:pt>
                <c:pt idx="720">
                  <c:v>2/15/2022</c:v>
                </c:pt>
                <c:pt idx="721">
                  <c:v>2/16/2022</c:v>
                </c:pt>
                <c:pt idx="722">
                  <c:v>2/17/2022</c:v>
                </c:pt>
                <c:pt idx="723">
                  <c:v>2/18/2022</c:v>
                </c:pt>
                <c:pt idx="724">
                  <c:v>2/19/2022</c:v>
                </c:pt>
                <c:pt idx="725">
                  <c:v>2/20/2022</c:v>
                </c:pt>
                <c:pt idx="726">
                  <c:v>2/21/2022</c:v>
                </c:pt>
                <c:pt idx="727">
                  <c:v>2/22/2022</c:v>
                </c:pt>
                <c:pt idx="728">
                  <c:v>2/23/2022</c:v>
                </c:pt>
                <c:pt idx="729">
                  <c:v>2/24/2022</c:v>
                </c:pt>
                <c:pt idx="730">
                  <c:v>2/25/2022</c:v>
                </c:pt>
                <c:pt idx="731">
                  <c:v>2/26/2022</c:v>
                </c:pt>
                <c:pt idx="732">
                  <c:v>2/27/2022</c:v>
                </c:pt>
                <c:pt idx="733">
                  <c:v>2/28/2022</c:v>
                </c:pt>
                <c:pt idx="734">
                  <c:v>03/01/2022</c:v>
                </c:pt>
                <c:pt idx="735">
                  <c:v>03/02/2022</c:v>
                </c:pt>
                <c:pt idx="736">
                  <c:v>03/03/2022</c:v>
                </c:pt>
                <c:pt idx="737">
                  <c:v>03/04/2022</c:v>
                </c:pt>
                <c:pt idx="738">
                  <c:v>03/05/2022</c:v>
                </c:pt>
                <c:pt idx="739">
                  <c:v>03/06/2022</c:v>
                </c:pt>
                <c:pt idx="740">
                  <c:v>03/07/2022</c:v>
                </c:pt>
                <c:pt idx="741">
                  <c:v>03/08/2022</c:v>
                </c:pt>
                <c:pt idx="742">
                  <c:v>03/09/2022</c:v>
                </c:pt>
                <c:pt idx="743">
                  <c:v>03/10/2022</c:v>
                </c:pt>
                <c:pt idx="744">
                  <c:v>03/11/2022</c:v>
                </c:pt>
                <c:pt idx="745">
                  <c:v>03/12/2022</c:v>
                </c:pt>
                <c:pt idx="746">
                  <c:v>3/13/2022</c:v>
                </c:pt>
                <c:pt idx="747">
                  <c:v>3/14/2022</c:v>
                </c:pt>
                <c:pt idx="748">
                  <c:v>3/15/2022</c:v>
                </c:pt>
                <c:pt idx="749">
                  <c:v>3/16/2022</c:v>
                </c:pt>
                <c:pt idx="750">
                  <c:v>3/17/2022</c:v>
                </c:pt>
                <c:pt idx="751">
                  <c:v>3/18/2022</c:v>
                </c:pt>
                <c:pt idx="752">
                  <c:v>3/19/2022</c:v>
                </c:pt>
                <c:pt idx="753">
                  <c:v>3/20/2022</c:v>
                </c:pt>
                <c:pt idx="754">
                  <c:v>3/21/2022</c:v>
                </c:pt>
                <c:pt idx="755">
                  <c:v>3/22/2022</c:v>
                </c:pt>
                <c:pt idx="756">
                  <c:v>3/23/2022</c:v>
                </c:pt>
                <c:pt idx="757">
                  <c:v>3/24/2022</c:v>
                </c:pt>
                <c:pt idx="758">
                  <c:v>3/25/2022</c:v>
                </c:pt>
                <c:pt idx="759">
                  <c:v>3/26/2022</c:v>
                </c:pt>
                <c:pt idx="760">
                  <c:v>3/27/2022</c:v>
                </c:pt>
                <c:pt idx="761">
                  <c:v>3/28/2022</c:v>
                </c:pt>
                <c:pt idx="762">
                  <c:v>3/29/2022</c:v>
                </c:pt>
                <c:pt idx="763">
                  <c:v>3/30/2022</c:v>
                </c:pt>
                <c:pt idx="764">
                  <c:v>3/31/2022</c:v>
                </c:pt>
                <c:pt idx="765">
                  <c:v>04/01/2022</c:v>
                </c:pt>
                <c:pt idx="766">
                  <c:v>04/02/2022</c:v>
                </c:pt>
                <c:pt idx="767">
                  <c:v>04/03/2022</c:v>
                </c:pt>
                <c:pt idx="768">
                  <c:v>04/04/2022</c:v>
                </c:pt>
                <c:pt idx="769">
                  <c:v>04/05/2022</c:v>
                </c:pt>
                <c:pt idx="770">
                  <c:v>04/06/2022</c:v>
                </c:pt>
                <c:pt idx="771">
                  <c:v>04/07/2022</c:v>
                </c:pt>
                <c:pt idx="772">
                  <c:v>04/08/2022</c:v>
                </c:pt>
                <c:pt idx="773">
                  <c:v>04/09/2022</c:v>
                </c:pt>
                <c:pt idx="774">
                  <c:v>04/10/2022</c:v>
                </c:pt>
                <c:pt idx="775">
                  <c:v>04/11/2022</c:v>
                </c:pt>
                <c:pt idx="776">
                  <c:v>04/12/2022</c:v>
                </c:pt>
                <c:pt idx="777">
                  <c:v>4/13/2022</c:v>
                </c:pt>
                <c:pt idx="778">
                  <c:v>4/14/2022</c:v>
                </c:pt>
                <c:pt idx="779">
                  <c:v>4/15/2022</c:v>
                </c:pt>
                <c:pt idx="780">
                  <c:v>4/16/2022</c:v>
                </c:pt>
                <c:pt idx="781">
                  <c:v>4/17/2022</c:v>
                </c:pt>
                <c:pt idx="782">
                  <c:v>4/18/2022</c:v>
                </c:pt>
                <c:pt idx="783">
                  <c:v>4/19/2022</c:v>
                </c:pt>
              </c:strCache>
            </c:strRef>
          </c:cat>
          <c:val>
            <c:numRef>
              <c:f>Sheet1!$B$2:$B$785</c:f>
              <c:numCache>
                <c:formatCode>General</c:formatCode>
                <c:ptCount val="7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6</c:v>
                </c:pt>
                <c:pt idx="15">
                  <c:v>6</c:v>
                </c:pt>
                <c:pt idx="16">
                  <c:v>8</c:v>
                </c:pt>
                <c:pt idx="17">
                  <c:v>8</c:v>
                </c:pt>
                <c:pt idx="18">
                  <c:v>10</c:v>
                </c:pt>
                <c:pt idx="19">
                  <c:v>16</c:v>
                </c:pt>
                <c:pt idx="20">
                  <c:v>21</c:v>
                </c:pt>
                <c:pt idx="21">
                  <c:v>26</c:v>
                </c:pt>
                <c:pt idx="22">
                  <c:v>30</c:v>
                </c:pt>
                <c:pt idx="23">
                  <c:v>32</c:v>
                </c:pt>
                <c:pt idx="24">
                  <c:v>42</c:v>
                </c:pt>
                <c:pt idx="25">
                  <c:v>47</c:v>
                </c:pt>
                <c:pt idx="26">
                  <c:v>51</c:v>
                </c:pt>
                <c:pt idx="27">
                  <c:v>55</c:v>
                </c:pt>
                <c:pt idx="28">
                  <c:v>57</c:v>
                </c:pt>
                <c:pt idx="29">
                  <c:v>66</c:v>
                </c:pt>
                <c:pt idx="30">
                  <c:v>68</c:v>
                </c:pt>
                <c:pt idx="31">
                  <c:v>71</c:v>
                </c:pt>
                <c:pt idx="32">
                  <c:v>75</c:v>
                </c:pt>
                <c:pt idx="33">
                  <c:v>76</c:v>
                </c:pt>
                <c:pt idx="34">
                  <c:v>76</c:v>
                </c:pt>
                <c:pt idx="35">
                  <c:v>82</c:v>
                </c:pt>
                <c:pt idx="36">
                  <c:v>83</c:v>
                </c:pt>
                <c:pt idx="37">
                  <c:v>86</c:v>
                </c:pt>
                <c:pt idx="38">
                  <c:v>85</c:v>
                </c:pt>
                <c:pt idx="39">
                  <c:v>86</c:v>
                </c:pt>
                <c:pt idx="40">
                  <c:v>88</c:v>
                </c:pt>
                <c:pt idx="41">
                  <c:v>86</c:v>
                </c:pt>
                <c:pt idx="42">
                  <c:v>86</c:v>
                </c:pt>
                <c:pt idx="43">
                  <c:v>83</c:v>
                </c:pt>
                <c:pt idx="44">
                  <c:v>83</c:v>
                </c:pt>
                <c:pt idx="45">
                  <c:v>84</c:v>
                </c:pt>
                <c:pt idx="46">
                  <c:v>76</c:v>
                </c:pt>
                <c:pt idx="47">
                  <c:v>73</c:v>
                </c:pt>
                <c:pt idx="48">
                  <c:v>76</c:v>
                </c:pt>
                <c:pt idx="49">
                  <c:v>72</c:v>
                </c:pt>
                <c:pt idx="50">
                  <c:v>69</c:v>
                </c:pt>
                <c:pt idx="51">
                  <c:v>69</c:v>
                </c:pt>
                <c:pt idx="52">
                  <c:v>67</c:v>
                </c:pt>
                <c:pt idx="53">
                  <c:v>60</c:v>
                </c:pt>
                <c:pt idx="54">
                  <c:v>60</c:v>
                </c:pt>
                <c:pt idx="55">
                  <c:v>59</c:v>
                </c:pt>
                <c:pt idx="56">
                  <c:v>55</c:v>
                </c:pt>
                <c:pt idx="57">
                  <c:v>52</c:v>
                </c:pt>
                <c:pt idx="58">
                  <c:v>48</c:v>
                </c:pt>
                <c:pt idx="59">
                  <c:v>47</c:v>
                </c:pt>
                <c:pt idx="60">
                  <c:v>46</c:v>
                </c:pt>
                <c:pt idx="61">
                  <c:v>43</c:v>
                </c:pt>
                <c:pt idx="62">
                  <c:v>40</c:v>
                </c:pt>
                <c:pt idx="63">
                  <c:v>41</c:v>
                </c:pt>
                <c:pt idx="64">
                  <c:v>38</c:v>
                </c:pt>
                <c:pt idx="65">
                  <c:v>36</c:v>
                </c:pt>
                <c:pt idx="66">
                  <c:v>37</c:v>
                </c:pt>
                <c:pt idx="67">
                  <c:v>37</c:v>
                </c:pt>
                <c:pt idx="68">
                  <c:v>35</c:v>
                </c:pt>
                <c:pt idx="69">
                  <c:v>35</c:v>
                </c:pt>
                <c:pt idx="70">
                  <c:v>36</c:v>
                </c:pt>
                <c:pt idx="71">
                  <c:v>33</c:v>
                </c:pt>
                <c:pt idx="72">
                  <c:v>32</c:v>
                </c:pt>
                <c:pt idx="73">
                  <c:v>28</c:v>
                </c:pt>
                <c:pt idx="74">
                  <c:v>30</c:v>
                </c:pt>
                <c:pt idx="75">
                  <c:v>32</c:v>
                </c:pt>
                <c:pt idx="76">
                  <c:v>32</c:v>
                </c:pt>
                <c:pt idx="77">
                  <c:v>28</c:v>
                </c:pt>
                <c:pt idx="78">
                  <c:v>24</c:v>
                </c:pt>
                <c:pt idx="79">
                  <c:v>23</c:v>
                </c:pt>
                <c:pt idx="80">
                  <c:v>23</c:v>
                </c:pt>
                <c:pt idx="81">
                  <c:v>22</c:v>
                </c:pt>
                <c:pt idx="82">
                  <c:v>24</c:v>
                </c:pt>
                <c:pt idx="83">
                  <c:v>22</c:v>
                </c:pt>
                <c:pt idx="84">
                  <c:v>22</c:v>
                </c:pt>
                <c:pt idx="85">
                  <c:v>21</c:v>
                </c:pt>
                <c:pt idx="86">
                  <c:v>19</c:v>
                </c:pt>
                <c:pt idx="87">
                  <c:v>20</c:v>
                </c:pt>
                <c:pt idx="88">
                  <c:v>19</c:v>
                </c:pt>
                <c:pt idx="89">
                  <c:v>18</c:v>
                </c:pt>
                <c:pt idx="90">
                  <c:v>18</c:v>
                </c:pt>
                <c:pt idx="91">
                  <c:v>17</c:v>
                </c:pt>
                <c:pt idx="92">
                  <c:v>16</c:v>
                </c:pt>
                <c:pt idx="93">
                  <c:v>16</c:v>
                </c:pt>
                <c:pt idx="94">
                  <c:v>14</c:v>
                </c:pt>
                <c:pt idx="95">
                  <c:v>13</c:v>
                </c:pt>
                <c:pt idx="96">
                  <c:v>12</c:v>
                </c:pt>
                <c:pt idx="97">
                  <c:v>11</c:v>
                </c:pt>
                <c:pt idx="98">
                  <c:v>10</c:v>
                </c:pt>
                <c:pt idx="99">
                  <c:v>9</c:v>
                </c:pt>
                <c:pt idx="100">
                  <c:v>10</c:v>
                </c:pt>
                <c:pt idx="101">
                  <c:v>11</c:v>
                </c:pt>
                <c:pt idx="102">
                  <c:v>9</c:v>
                </c:pt>
                <c:pt idx="103">
                  <c:v>10</c:v>
                </c:pt>
                <c:pt idx="104">
                  <c:v>10</c:v>
                </c:pt>
                <c:pt idx="105">
                  <c:v>14</c:v>
                </c:pt>
                <c:pt idx="106">
                  <c:v>14</c:v>
                </c:pt>
                <c:pt idx="107">
                  <c:v>13</c:v>
                </c:pt>
                <c:pt idx="108">
                  <c:v>13</c:v>
                </c:pt>
                <c:pt idx="109">
                  <c:v>13</c:v>
                </c:pt>
                <c:pt idx="110">
                  <c:v>13</c:v>
                </c:pt>
                <c:pt idx="111">
                  <c:v>12</c:v>
                </c:pt>
                <c:pt idx="112">
                  <c:v>11</c:v>
                </c:pt>
                <c:pt idx="113">
                  <c:v>10</c:v>
                </c:pt>
                <c:pt idx="114">
                  <c:v>10</c:v>
                </c:pt>
                <c:pt idx="115">
                  <c:v>9</c:v>
                </c:pt>
                <c:pt idx="116">
                  <c:v>9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9</c:v>
                </c:pt>
                <c:pt idx="121">
                  <c:v>11</c:v>
                </c:pt>
                <c:pt idx="122">
                  <c:v>11</c:v>
                </c:pt>
                <c:pt idx="123">
                  <c:v>10</c:v>
                </c:pt>
                <c:pt idx="124">
                  <c:v>10</c:v>
                </c:pt>
                <c:pt idx="125">
                  <c:v>9</c:v>
                </c:pt>
                <c:pt idx="126">
                  <c:v>9</c:v>
                </c:pt>
                <c:pt idx="127">
                  <c:v>8</c:v>
                </c:pt>
                <c:pt idx="128">
                  <c:v>8</c:v>
                </c:pt>
                <c:pt idx="129">
                  <c:v>11</c:v>
                </c:pt>
                <c:pt idx="130">
                  <c:v>11</c:v>
                </c:pt>
                <c:pt idx="131">
                  <c:v>11</c:v>
                </c:pt>
                <c:pt idx="132">
                  <c:v>10</c:v>
                </c:pt>
                <c:pt idx="133">
                  <c:v>9</c:v>
                </c:pt>
                <c:pt idx="134">
                  <c:v>9</c:v>
                </c:pt>
                <c:pt idx="135">
                  <c:v>9</c:v>
                </c:pt>
                <c:pt idx="136">
                  <c:v>9</c:v>
                </c:pt>
                <c:pt idx="137">
                  <c:v>10</c:v>
                </c:pt>
                <c:pt idx="138">
                  <c:v>12</c:v>
                </c:pt>
                <c:pt idx="139">
                  <c:v>13</c:v>
                </c:pt>
                <c:pt idx="140">
                  <c:v>13</c:v>
                </c:pt>
                <c:pt idx="141">
                  <c:v>14</c:v>
                </c:pt>
                <c:pt idx="142">
                  <c:v>12</c:v>
                </c:pt>
                <c:pt idx="143">
                  <c:v>12</c:v>
                </c:pt>
                <c:pt idx="144">
                  <c:v>13</c:v>
                </c:pt>
                <c:pt idx="145">
                  <c:v>12</c:v>
                </c:pt>
                <c:pt idx="146">
                  <c:v>10</c:v>
                </c:pt>
                <c:pt idx="147">
                  <c:v>10</c:v>
                </c:pt>
                <c:pt idx="148">
                  <c:v>8</c:v>
                </c:pt>
                <c:pt idx="149">
                  <c:v>8</c:v>
                </c:pt>
                <c:pt idx="150">
                  <c:v>10</c:v>
                </c:pt>
                <c:pt idx="151">
                  <c:v>9</c:v>
                </c:pt>
                <c:pt idx="152">
                  <c:v>9</c:v>
                </c:pt>
                <c:pt idx="153">
                  <c:v>8</c:v>
                </c:pt>
                <c:pt idx="154">
                  <c:v>8</c:v>
                </c:pt>
                <c:pt idx="155">
                  <c:v>7</c:v>
                </c:pt>
                <c:pt idx="156">
                  <c:v>9</c:v>
                </c:pt>
                <c:pt idx="157">
                  <c:v>7</c:v>
                </c:pt>
                <c:pt idx="158">
                  <c:v>12</c:v>
                </c:pt>
                <c:pt idx="159">
                  <c:v>13</c:v>
                </c:pt>
                <c:pt idx="160">
                  <c:v>13</c:v>
                </c:pt>
                <c:pt idx="161">
                  <c:v>13</c:v>
                </c:pt>
                <c:pt idx="162">
                  <c:v>14</c:v>
                </c:pt>
                <c:pt idx="163">
                  <c:v>14</c:v>
                </c:pt>
                <c:pt idx="164">
                  <c:v>17</c:v>
                </c:pt>
                <c:pt idx="165">
                  <c:v>22</c:v>
                </c:pt>
                <c:pt idx="166">
                  <c:v>24</c:v>
                </c:pt>
                <c:pt idx="167">
                  <c:v>26</c:v>
                </c:pt>
                <c:pt idx="168">
                  <c:v>24</c:v>
                </c:pt>
                <c:pt idx="169">
                  <c:v>22</c:v>
                </c:pt>
                <c:pt idx="170">
                  <c:v>22</c:v>
                </c:pt>
                <c:pt idx="171">
                  <c:v>23</c:v>
                </c:pt>
                <c:pt idx="172">
                  <c:v>24</c:v>
                </c:pt>
                <c:pt idx="173">
                  <c:v>23</c:v>
                </c:pt>
                <c:pt idx="174">
                  <c:v>25</c:v>
                </c:pt>
                <c:pt idx="175">
                  <c:v>28</c:v>
                </c:pt>
                <c:pt idx="176">
                  <c:v>30</c:v>
                </c:pt>
                <c:pt idx="177">
                  <c:v>28</c:v>
                </c:pt>
                <c:pt idx="178">
                  <c:v>31</c:v>
                </c:pt>
                <c:pt idx="179">
                  <c:v>31</c:v>
                </c:pt>
                <c:pt idx="180">
                  <c:v>31</c:v>
                </c:pt>
                <c:pt idx="181">
                  <c:v>31</c:v>
                </c:pt>
                <c:pt idx="182">
                  <c:v>33</c:v>
                </c:pt>
                <c:pt idx="183">
                  <c:v>35</c:v>
                </c:pt>
                <c:pt idx="184">
                  <c:v>35</c:v>
                </c:pt>
                <c:pt idx="185">
                  <c:v>35</c:v>
                </c:pt>
                <c:pt idx="186">
                  <c:v>35</c:v>
                </c:pt>
                <c:pt idx="187">
                  <c:v>38</c:v>
                </c:pt>
                <c:pt idx="188">
                  <c:v>38</c:v>
                </c:pt>
                <c:pt idx="189">
                  <c:v>39</c:v>
                </c:pt>
                <c:pt idx="190">
                  <c:v>38</c:v>
                </c:pt>
                <c:pt idx="191">
                  <c:v>38</c:v>
                </c:pt>
                <c:pt idx="192">
                  <c:v>40</c:v>
                </c:pt>
                <c:pt idx="193">
                  <c:v>41</c:v>
                </c:pt>
                <c:pt idx="194">
                  <c:v>42</c:v>
                </c:pt>
                <c:pt idx="195">
                  <c:v>42</c:v>
                </c:pt>
                <c:pt idx="196">
                  <c:v>46</c:v>
                </c:pt>
                <c:pt idx="197">
                  <c:v>49</c:v>
                </c:pt>
                <c:pt idx="198">
                  <c:v>52</c:v>
                </c:pt>
                <c:pt idx="199">
                  <c:v>53</c:v>
                </c:pt>
                <c:pt idx="200">
                  <c:v>54</c:v>
                </c:pt>
                <c:pt idx="201">
                  <c:v>59</c:v>
                </c:pt>
                <c:pt idx="202">
                  <c:v>67</c:v>
                </c:pt>
                <c:pt idx="203">
                  <c:v>67</c:v>
                </c:pt>
                <c:pt idx="204">
                  <c:v>69</c:v>
                </c:pt>
                <c:pt idx="205">
                  <c:v>71</c:v>
                </c:pt>
                <c:pt idx="206">
                  <c:v>65</c:v>
                </c:pt>
                <c:pt idx="207">
                  <c:v>78</c:v>
                </c:pt>
                <c:pt idx="208">
                  <c:v>79</c:v>
                </c:pt>
                <c:pt idx="209">
                  <c:v>77</c:v>
                </c:pt>
                <c:pt idx="210">
                  <c:v>73</c:v>
                </c:pt>
                <c:pt idx="211">
                  <c:v>68</c:v>
                </c:pt>
                <c:pt idx="212">
                  <c:v>63</c:v>
                </c:pt>
                <c:pt idx="213">
                  <c:v>68</c:v>
                </c:pt>
                <c:pt idx="214">
                  <c:v>68</c:v>
                </c:pt>
                <c:pt idx="215">
                  <c:v>73</c:v>
                </c:pt>
                <c:pt idx="216">
                  <c:v>79</c:v>
                </c:pt>
                <c:pt idx="217">
                  <c:v>78</c:v>
                </c:pt>
                <c:pt idx="218">
                  <c:v>89</c:v>
                </c:pt>
                <c:pt idx="219">
                  <c:v>85</c:v>
                </c:pt>
                <c:pt idx="220">
                  <c:v>79</c:v>
                </c:pt>
                <c:pt idx="221">
                  <c:v>82</c:v>
                </c:pt>
                <c:pt idx="222">
                  <c:v>83</c:v>
                </c:pt>
                <c:pt idx="223">
                  <c:v>87</c:v>
                </c:pt>
                <c:pt idx="224">
                  <c:v>88</c:v>
                </c:pt>
                <c:pt idx="225">
                  <c:v>91</c:v>
                </c:pt>
                <c:pt idx="226">
                  <c:v>98</c:v>
                </c:pt>
                <c:pt idx="227">
                  <c:v>100</c:v>
                </c:pt>
                <c:pt idx="228">
                  <c:v>93</c:v>
                </c:pt>
                <c:pt idx="229">
                  <c:v>91</c:v>
                </c:pt>
                <c:pt idx="230">
                  <c:v>89</c:v>
                </c:pt>
                <c:pt idx="231">
                  <c:v>86</c:v>
                </c:pt>
                <c:pt idx="232">
                  <c:v>82</c:v>
                </c:pt>
                <c:pt idx="233">
                  <c:v>81</c:v>
                </c:pt>
                <c:pt idx="234">
                  <c:v>83</c:v>
                </c:pt>
                <c:pt idx="235">
                  <c:v>84</c:v>
                </c:pt>
                <c:pt idx="236">
                  <c:v>85</c:v>
                </c:pt>
                <c:pt idx="237">
                  <c:v>87</c:v>
                </c:pt>
                <c:pt idx="238">
                  <c:v>86</c:v>
                </c:pt>
                <c:pt idx="239">
                  <c:v>90</c:v>
                </c:pt>
                <c:pt idx="240">
                  <c:v>89</c:v>
                </c:pt>
                <c:pt idx="241">
                  <c:v>91</c:v>
                </c:pt>
                <c:pt idx="242">
                  <c:v>84</c:v>
                </c:pt>
                <c:pt idx="243">
                  <c:v>95</c:v>
                </c:pt>
                <c:pt idx="244">
                  <c:v>102</c:v>
                </c:pt>
                <c:pt idx="245">
                  <c:v>108</c:v>
                </c:pt>
                <c:pt idx="246">
                  <c:v>114</c:v>
                </c:pt>
                <c:pt idx="247">
                  <c:v>128</c:v>
                </c:pt>
                <c:pt idx="248">
                  <c:v>135</c:v>
                </c:pt>
                <c:pt idx="249">
                  <c:v>140</c:v>
                </c:pt>
                <c:pt idx="250">
                  <c:v>153</c:v>
                </c:pt>
                <c:pt idx="251">
                  <c:v>169</c:v>
                </c:pt>
                <c:pt idx="252">
                  <c:v>179</c:v>
                </c:pt>
                <c:pt idx="253">
                  <c:v>187</c:v>
                </c:pt>
                <c:pt idx="254">
                  <c:v>196</c:v>
                </c:pt>
                <c:pt idx="255">
                  <c:v>207</c:v>
                </c:pt>
                <c:pt idx="256">
                  <c:v>228</c:v>
                </c:pt>
                <c:pt idx="257">
                  <c:v>239</c:v>
                </c:pt>
                <c:pt idx="258">
                  <c:v>263</c:v>
                </c:pt>
                <c:pt idx="259">
                  <c:v>297</c:v>
                </c:pt>
                <c:pt idx="260">
                  <c:v>310</c:v>
                </c:pt>
                <c:pt idx="261">
                  <c:v>336</c:v>
                </c:pt>
                <c:pt idx="262">
                  <c:v>366</c:v>
                </c:pt>
                <c:pt idx="263">
                  <c:v>392</c:v>
                </c:pt>
                <c:pt idx="264">
                  <c:v>400</c:v>
                </c:pt>
                <c:pt idx="265">
                  <c:v>443</c:v>
                </c:pt>
                <c:pt idx="266">
                  <c:v>480</c:v>
                </c:pt>
                <c:pt idx="267">
                  <c:v>499</c:v>
                </c:pt>
                <c:pt idx="268">
                  <c:v>519</c:v>
                </c:pt>
                <c:pt idx="269">
                  <c:v>522</c:v>
                </c:pt>
                <c:pt idx="270">
                  <c:v>540</c:v>
                </c:pt>
                <c:pt idx="271">
                  <c:v>549</c:v>
                </c:pt>
                <c:pt idx="272">
                  <c:v>562</c:v>
                </c:pt>
                <c:pt idx="273">
                  <c:v>597</c:v>
                </c:pt>
                <c:pt idx="274">
                  <c:v>608</c:v>
                </c:pt>
                <c:pt idx="275">
                  <c:v>607</c:v>
                </c:pt>
                <c:pt idx="276">
                  <c:v>606</c:v>
                </c:pt>
                <c:pt idx="277">
                  <c:v>603</c:v>
                </c:pt>
                <c:pt idx="278">
                  <c:v>600</c:v>
                </c:pt>
                <c:pt idx="279">
                  <c:v>596</c:v>
                </c:pt>
                <c:pt idx="280">
                  <c:v>613</c:v>
                </c:pt>
                <c:pt idx="281">
                  <c:v>622</c:v>
                </c:pt>
                <c:pt idx="282">
                  <c:v>612</c:v>
                </c:pt>
                <c:pt idx="283">
                  <c:v>594</c:v>
                </c:pt>
                <c:pt idx="284">
                  <c:v>600</c:v>
                </c:pt>
                <c:pt idx="285">
                  <c:v>600</c:v>
                </c:pt>
                <c:pt idx="286">
                  <c:v>579</c:v>
                </c:pt>
                <c:pt idx="287">
                  <c:v>578</c:v>
                </c:pt>
                <c:pt idx="288">
                  <c:v>571</c:v>
                </c:pt>
                <c:pt idx="289">
                  <c:v>583</c:v>
                </c:pt>
                <c:pt idx="290">
                  <c:v>577</c:v>
                </c:pt>
                <c:pt idx="291">
                  <c:v>552</c:v>
                </c:pt>
                <c:pt idx="292">
                  <c:v>558</c:v>
                </c:pt>
                <c:pt idx="293">
                  <c:v>550</c:v>
                </c:pt>
                <c:pt idx="294">
                  <c:v>552</c:v>
                </c:pt>
                <c:pt idx="295">
                  <c:v>542</c:v>
                </c:pt>
                <c:pt idx="296">
                  <c:v>527</c:v>
                </c:pt>
                <c:pt idx="297">
                  <c:v>534</c:v>
                </c:pt>
                <c:pt idx="298">
                  <c:v>515</c:v>
                </c:pt>
                <c:pt idx="299">
                  <c:v>505</c:v>
                </c:pt>
                <c:pt idx="300">
                  <c:v>491</c:v>
                </c:pt>
                <c:pt idx="301">
                  <c:v>495</c:v>
                </c:pt>
                <c:pt idx="302">
                  <c:v>476</c:v>
                </c:pt>
                <c:pt idx="303">
                  <c:v>470</c:v>
                </c:pt>
                <c:pt idx="304">
                  <c:v>473</c:v>
                </c:pt>
                <c:pt idx="305">
                  <c:v>469</c:v>
                </c:pt>
                <c:pt idx="306">
                  <c:v>467</c:v>
                </c:pt>
                <c:pt idx="307">
                  <c:v>458</c:v>
                </c:pt>
                <c:pt idx="308">
                  <c:v>443</c:v>
                </c:pt>
                <c:pt idx="309">
                  <c:v>438</c:v>
                </c:pt>
                <c:pt idx="310">
                  <c:v>429</c:v>
                </c:pt>
                <c:pt idx="311">
                  <c:v>431</c:v>
                </c:pt>
                <c:pt idx="312">
                  <c:v>421</c:v>
                </c:pt>
                <c:pt idx="313">
                  <c:v>407</c:v>
                </c:pt>
                <c:pt idx="314">
                  <c:v>405</c:v>
                </c:pt>
                <c:pt idx="315">
                  <c:v>399</c:v>
                </c:pt>
                <c:pt idx="316">
                  <c:v>391</c:v>
                </c:pt>
                <c:pt idx="317">
                  <c:v>386</c:v>
                </c:pt>
                <c:pt idx="318">
                  <c:v>362</c:v>
                </c:pt>
                <c:pt idx="319">
                  <c:v>353</c:v>
                </c:pt>
                <c:pt idx="320">
                  <c:v>350</c:v>
                </c:pt>
                <c:pt idx="321">
                  <c:v>337</c:v>
                </c:pt>
                <c:pt idx="322">
                  <c:v>340</c:v>
                </c:pt>
                <c:pt idx="323">
                  <c:v>328</c:v>
                </c:pt>
                <c:pt idx="324">
                  <c:v>319</c:v>
                </c:pt>
                <c:pt idx="325">
                  <c:v>323</c:v>
                </c:pt>
                <c:pt idx="326">
                  <c:v>320</c:v>
                </c:pt>
                <c:pt idx="327">
                  <c:v>322</c:v>
                </c:pt>
                <c:pt idx="328">
                  <c:v>320</c:v>
                </c:pt>
                <c:pt idx="329">
                  <c:v>300</c:v>
                </c:pt>
                <c:pt idx="330">
                  <c:v>293</c:v>
                </c:pt>
                <c:pt idx="331">
                  <c:v>288</c:v>
                </c:pt>
                <c:pt idx="332">
                  <c:v>292</c:v>
                </c:pt>
                <c:pt idx="333">
                  <c:v>288</c:v>
                </c:pt>
                <c:pt idx="334">
                  <c:v>286</c:v>
                </c:pt>
                <c:pt idx="335">
                  <c:v>283</c:v>
                </c:pt>
                <c:pt idx="336">
                  <c:v>274</c:v>
                </c:pt>
                <c:pt idx="337">
                  <c:v>268</c:v>
                </c:pt>
                <c:pt idx="338">
                  <c:v>260</c:v>
                </c:pt>
                <c:pt idx="339">
                  <c:v>257</c:v>
                </c:pt>
                <c:pt idx="340">
                  <c:v>255</c:v>
                </c:pt>
                <c:pt idx="341">
                  <c:v>248</c:v>
                </c:pt>
                <c:pt idx="342">
                  <c:v>244</c:v>
                </c:pt>
                <c:pt idx="343">
                  <c:v>246</c:v>
                </c:pt>
                <c:pt idx="344">
                  <c:v>249</c:v>
                </c:pt>
                <c:pt idx="345">
                  <c:v>246</c:v>
                </c:pt>
                <c:pt idx="346">
                  <c:v>249</c:v>
                </c:pt>
                <c:pt idx="347">
                  <c:v>262</c:v>
                </c:pt>
                <c:pt idx="348">
                  <c:v>276</c:v>
                </c:pt>
                <c:pt idx="349">
                  <c:v>277</c:v>
                </c:pt>
                <c:pt idx="350">
                  <c:v>284</c:v>
                </c:pt>
                <c:pt idx="351">
                  <c:v>281</c:v>
                </c:pt>
                <c:pt idx="352">
                  <c:v>293</c:v>
                </c:pt>
                <c:pt idx="353">
                  <c:v>300</c:v>
                </c:pt>
                <c:pt idx="354">
                  <c:v>301</c:v>
                </c:pt>
                <c:pt idx="355">
                  <c:v>299</c:v>
                </c:pt>
                <c:pt idx="356">
                  <c:v>309</c:v>
                </c:pt>
                <c:pt idx="357">
                  <c:v>313</c:v>
                </c:pt>
                <c:pt idx="358">
                  <c:v>320</c:v>
                </c:pt>
                <c:pt idx="359">
                  <c:v>325</c:v>
                </c:pt>
                <c:pt idx="360">
                  <c:v>325</c:v>
                </c:pt>
                <c:pt idx="361">
                  <c:v>326</c:v>
                </c:pt>
                <c:pt idx="362">
                  <c:v>346</c:v>
                </c:pt>
                <c:pt idx="363">
                  <c:v>357</c:v>
                </c:pt>
                <c:pt idx="364">
                  <c:v>357</c:v>
                </c:pt>
                <c:pt idx="365">
                  <c:v>367</c:v>
                </c:pt>
                <c:pt idx="366">
                  <c:v>371</c:v>
                </c:pt>
                <c:pt idx="367">
                  <c:v>379</c:v>
                </c:pt>
                <c:pt idx="368">
                  <c:v>391</c:v>
                </c:pt>
                <c:pt idx="369">
                  <c:v>406</c:v>
                </c:pt>
                <c:pt idx="370">
                  <c:v>422</c:v>
                </c:pt>
                <c:pt idx="371">
                  <c:v>431</c:v>
                </c:pt>
                <c:pt idx="372">
                  <c:v>449</c:v>
                </c:pt>
                <c:pt idx="373">
                  <c:v>451</c:v>
                </c:pt>
                <c:pt idx="374">
                  <c:v>452</c:v>
                </c:pt>
                <c:pt idx="375">
                  <c:v>466</c:v>
                </c:pt>
                <c:pt idx="376">
                  <c:v>477</c:v>
                </c:pt>
                <c:pt idx="377">
                  <c:v>484</c:v>
                </c:pt>
                <c:pt idx="378">
                  <c:v>479</c:v>
                </c:pt>
                <c:pt idx="379">
                  <c:v>506</c:v>
                </c:pt>
                <c:pt idx="380">
                  <c:v>521</c:v>
                </c:pt>
                <c:pt idx="381">
                  <c:v>545</c:v>
                </c:pt>
                <c:pt idx="382">
                  <c:v>564</c:v>
                </c:pt>
                <c:pt idx="383">
                  <c:v>564</c:v>
                </c:pt>
                <c:pt idx="384">
                  <c:v>605</c:v>
                </c:pt>
                <c:pt idx="385">
                  <c:v>630</c:v>
                </c:pt>
                <c:pt idx="386">
                  <c:v>645</c:v>
                </c:pt>
                <c:pt idx="387">
                  <c:v>649</c:v>
                </c:pt>
                <c:pt idx="388">
                  <c:v>672</c:v>
                </c:pt>
                <c:pt idx="389">
                  <c:v>674</c:v>
                </c:pt>
                <c:pt idx="390">
                  <c:v>681</c:v>
                </c:pt>
                <c:pt idx="391">
                  <c:v>699</c:v>
                </c:pt>
                <c:pt idx="392">
                  <c:v>699</c:v>
                </c:pt>
                <c:pt idx="393">
                  <c:v>706</c:v>
                </c:pt>
                <c:pt idx="394">
                  <c:v>707</c:v>
                </c:pt>
                <c:pt idx="395">
                  <c:v>728</c:v>
                </c:pt>
                <c:pt idx="396">
                  <c:v>735</c:v>
                </c:pt>
                <c:pt idx="397">
                  <c:v>738</c:v>
                </c:pt>
                <c:pt idx="398">
                  <c:v>741</c:v>
                </c:pt>
                <c:pt idx="399">
                  <c:v>739</c:v>
                </c:pt>
                <c:pt idx="400">
                  <c:v>755</c:v>
                </c:pt>
                <c:pt idx="401">
                  <c:v>753</c:v>
                </c:pt>
                <c:pt idx="402">
                  <c:v>755</c:v>
                </c:pt>
                <c:pt idx="403">
                  <c:v>749</c:v>
                </c:pt>
                <c:pt idx="404">
                  <c:v>759</c:v>
                </c:pt>
                <c:pt idx="405">
                  <c:v>751</c:v>
                </c:pt>
                <c:pt idx="406">
                  <c:v>749</c:v>
                </c:pt>
                <c:pt idx="407">
                  <c:v>776</c:v>
                </c:pt>
                <c:pt idx="408">
                  <c:v>790</c:v>
                </c:pt>
                <c:pt idx="409">
                  <c:v>781</c:v>
                </c:pt>
                <c:pt idx="410">
                  <c:v>780</c:v>
                </c:pt>
                <c:pt idx="411">
                  <c:v>781</c:v>
                </c:pt>
                <c:pt idx="412">
                  <c:v>802</c:v>
                </c:pt>
                <c:pt idx="413">
                  <c:v>809</c:v>
                </c:pt>
                <c:pt idx="414">
                  <c:v>819</c:v>
                </c:pt>
                <c:pt idx="415">
                  <c:v>824</c:v>
                </c:pt>
                <c:pt idx="416">
                  <c:v>837</c:v>
                </c:pt>
                <c:pt idx="417">
                  <c:v>841</c:v>
                </c:pt>
                <c:pt idx="418">
                  <c:v>847</c:v>
                </c:pt>
                <c:pt idx="419">
                  <c:v>847</c:v>
                </c:pt>
                <c:pt idx="420">
                  <c:v>831</c:v>
                </c:pt>
                <c:pt idx="421">
                  <c:v>822</c:v>
                </c:pt>
                <c:pt idx="422">
                  <c:v>819</c:v>
                </c:pt>
                <c:pt idx="423">
                  <c:v>797</c:v>
                </c:pt>
                <c:pt idx="424">
                  <c:v>816</c:v>
                </c:pt>
                <c:pt idx="425">
                  <c:v>811</c:v>
                </c:pt>
                <c:pt idx="426">
                  <c:v>813</c:v>
                </c:pt>
                <c:pt idx="427">
                  <c:v>805</c:v>
                </c:pt>
                <c:pt idx="428">
                  <c:v>817</c:v>
                </c:pt>
                <c:pt idx="429">
                  <c:v>802</c:v>
                </c:pt>
                <c:pt idx="430">
                  <c:v>811</c:v>
                </c:pt>
                <c:pt idx="431">
                  <c:v>799</c:v>
                </c:pt>
                <c:pt idx="432">
                  <c:v>797</c:v>
                </c:pt>
                <c:pt idx="433">
                  <c:v>783</c:v>
                </c:pt>
                <c:pt idx="434">
                  <c:v>765</c:v>
                </c:pt>
                <c:pt idx="435">
                  <c:v>754</c:v>
                </c:pt>
                <c:pt idx="436">
                  <c:v>749</c:v>
                </c:pt>
                <c:pt idx="437">
                  <c:v>737</c:v>
                </c:pt>
                <c:pt idx="438">
                  <c:v>728</c:v>
                </c:pt>
                <c:pt idx="439">
                  <c:v>732</c:v>
                </c:pt>
                <c:pt idx="440">
                  <c:v>732</c:v>
                </c:pt>
                <c:pt idx="441">
                  <c:v>707</c:v>
                </c:pt>
                <c:pt idx="442">
                  <c:v>683</c:v>
                </c:pt>
                <c:pt idx="443">
                  <c:v>677</c:v>
                </c:pt>
                <c:pt idx="444">
                  <c:v>661</c:v>
                </c:pt>
                <c:pt idx="445">
                  <c:v>656</c:v>
                </c:pt>
                <c:pt idx="446">
                  <c:v>647</c:v>
                </c:pt>
                <c:pt idx="447">
                  <c:v>639</c:v>
                </c:pt>
                <c:pt idx="448">
                  <c:v>642</c:v>
                </c:pt>
                <c:pt idx="449">
                  <c:v>626</c:v>
                </c:pt>
                <c:pt idx="450">
                  <c:v>617</c:v>
                </c:pt>
                <c:pt idx="451">
                  <c:v>586</c:v>
                </c:pt>
                <c:pt idx="452">
                  <c:v>569</c:v>
                </c:pt>
                <c:pt idx="453">
                  <c:v>563</c:v>
                </c:pt>
                <c:pt idx="454">
                  <c:v>556</c:v>
                </c:pt>
                <c:pt idx="455">
                  <c:v>547</c:v>
                </c:pt>
                <c:pt idx="456">
                  <c:v>540</c:v>
                </c:pt>
                <c:pt idx="457">
                  <c:v>521</c:v>
                </c:pt>
                <c:pt idx="458">
                  <c:v>510</c:v>
                </c:pt>
                <c:pt idx="459">
                  <c:v>497</c:v>
                </c:pt>
                <c:pt idx="460">
                  <c:v>481</c:v>
                </c:pt>
                <c:pt idx="461">
                  <c:v>482</c:v>
                </c:pt>
                <c:pt idx="462">
                  <c:v>486</c:v>
                </c:pt>
                <c:pt idx="463">
                  <c:v>476</c:v>
                </c:pt>
                <c:pt idx="464">
                  <c:v>445</c:v>
                </c:pt>
                <c:pt idx="465">
                  <c:v>416</c:v>
                </c:pt>
                <c:pt idx="466">
                  <c:v>398</c:v>
                </c:pt>
                <c:pt idx="467">
                  <c:v>392</c:v>
                </c:pt>
                <c:pt idx="468">
                  <c:v>381</c:v>
                </c:pt>
                <c:pt idx="469">
                  <c:v>381</c:v>
                </c:pt>
                <c:pt idx="470">
                  <c:v>376</c:v>
                </c:pt>
                <c:pt idx="471">
                  <c:v>375</c:v>
                </c:pt>
                <c:pt idx="472">
                  <c:v>360</c:v>
                </c:pt>
                <c:pt idx="473">
                  <c:v>358</c:v>
                </c:pt>
                <c:pt idx="474">
                  <c:v>353</c:v>
                </c:pt>
                <c:pt idx="475">
                  <c:v>343</c:v>
                </c:pt>
                <c:pt idx="476">
                  <c:v>330</c:v>
                </c:pt>
                <c:pt idx="477">
                  <c:v>321</c:v>
                </c:pt>
                <c:pt idx="478">
                  <c:v>307</c:v>
                </c:pt>
                <c:pt idx="479">
                  <c:v>301</c:v>
                </c:pt>
                <c:pt idx="480">
                  <c:v>296</c:v>
                </c:pt>
                <c:pt idx="481">
                  <c:v>283</c:v>
                </c:pt>
                <c:pt idx="482">
                  <c:v>277</c:v>
                </c:pt>
                <c:pt idx="483">
                  <c:v>271</c:v>
                </c:pt>
                <c:pt idx="484">
                  <c:v>256</c:v>
                </c:pt>
                <c:pt idx="485">
                  <c:v>239</c:v>
                </c:pt>
                <c:pt idx="486">
                  <c:v>238</c:v>
                </c:pt>
                <c:pt idx="487">
                  <c:v>231</c:v>
                </c:pt>
                <c:pt idx="488">
                  <c:v>215</c:v>
                </c:pt>
                <c:pt idx="489">
                  <c:v>204</c:v>
                </c:pt>
                <c:pt idx="490">
                  <c:v>196</c:v>
                </c:pt>
                <c:pt idx="491">
                  <c:v>189</c:v>
                </c:pt>
                <c:pt idx="492">
                  <c:v>186</c:v>
                </c:pt>
                <c:pt idx="493">
                  <c:v>177</c:v>
                </c:pt>
                <c:pt idx="494">
                  <c:v>177</c:v>
                </c:pt>
                <c:pt idx="495">
                  <c:v>173</c:v>
                </c:pt>
                <c:pt idx="496">
                  <c:v>168</c:v>
                </c:pt>
                <c:pt idx="497">
                  <c:v>159</c:v>
                </c:pt>
                <c:pt idx="498">
                  <c:v>153</c:v>
                </c:pt>
                <c:pt idx="499">
                  <c:v>141</c:v>
                </c:pt>
                <c:pt idx="500">
                  <c:v>142</c:v>
                </c:pt>
                <c:pt idx="501">
                  <c:v>142</c:v>
                </c:pt>
                <c:pt idx="502">
                  <c:v>139</c:v>
                </c:pt>
                <c:pt idx="503">
                  <c:v>133</c:v>
                </c:pt>
                <c:pt idx="504">
                  <c:v>135</c:v>
                </c:pt>
                <c:pt idx="505">
                  <c:v>132</c:v>
                </c:pt>
                <c:pt idx="506">
                  <c:v>123</c:v>
                </c:pt>
                <c:pt idx="507">
                  <c:v>124</c:v>
                </c:pt>
                <c:pt idx="508">
                  <c:v>123</c:v>
                </c:pt>
                <c:pt idx="509">
                  <c:v>123</c:v>
                </c:pt>
                <c:pt idx="510">
                  <c:v>121</c:v>
                </c:pt>
                <c:pt idx="511">
                  <c:v>125</c:v>
                </c:pt>
                <c:pt idx="512">
                  <c:v>126</c:v>
                </c:pt>
                <c:pt idx="513">
                  <c:v>130</c:v>
                </c:pt>
                <c:pt idx="514">
                  <c:v>133</c:v>
                </c:pt>
                <c:pt idx="515">
                  <c:v>134</c:v>
                </c:pt>
                <c:pt idx="516">
                  <c:v>147</c:v>
                </c:pt>
                <c:pt idx="517">
                  <c:v>142</c:v>
                </c:pt>
                <c:pt idx="518">
                  <c:v>144</c:v>
                </c:pt>
                <c:pt idx="519">
                  <c:v>157</c:v>
                </c:pt>
                <c:pt idx="520">
                  <c:v>165</c:v>
                </c:pt>
                <c:pt idx="521">
                  <c:v>172</c:v>
                </c:pt>
                <c:pt idx="522">
                  <c:v>176</c:v>
                </c:pt>
                <c:pt idx="523">
                  <c:v>188</c:v>
                </c:pt>
                <c:pt idx="524">
                  <c:v>191</c:v>
                </c:pt>
                <c:pt idx="525">
                  <c:v>192</c:v>
                </c:pt>
                <c:pt idx="526">
                  <c:v>192</c:v>
                </c:pt>
                <c:pt idx="527">
                  <c:v>191</c:v>
                </c:pt>
                <c:pt idx="528">
                  <c:v>198</c:v>
                </c:pt>
                <c:pt idx="529">
                  <c:v>204</c:v>
                </c:pt>
                <c:pt idx="530">
                  <c:v>207</c:v>
                </c:pt>
                <c:pt idx="531">
                  <c:v>219</c:v>
                </c:pt>
                <c:pt idx="532">
                  <c:v>226</c:v>
                </c:pt>
                <c:pt idx="533">
                  <c:v>240</c:v>
                </c:pt>
                <c:pt idx="534">
                  <c:v>235</c:v>
                </c:pt>
                <c:pt idx="535">
                  <c:v>236</c:v>
                </c:pt>
                <c:pt idx="536">
                  <c:v>241</c:v>
                </c:pt>
                <c:pt idx="537">
                  <c:v>250</c:v>
                </c:pt>
                <c:pt idx="538">
                  <c:v>258</c:v>
                </c:pt>
                <c:pt idx="539">
                  <c:v>282</c:v>
                </c:pt>
                <c:pt idx="540">
                  <c:v>286</c:v>
                </c:pt>
                <c:pt idx="541">
                  <c:v>296</c:v>
                </c:pt>
                <c:pt idx="542">
                  <c:v>317</c:v>
                </c:pt>
                <c:pt idx="543">
                  <c:v>318</c:v>
                </c:pt>
                <c:pt idx="544">
                  <c:v>319</c:v>
                </c:pt>
                <c:pt idx="545">
                  <c:v>326</c:v>
                </c:pt>
                <c:pt idx="546">
                  <c:v>332</c:v>
                </c:pt>
                <c:pt idx="547">
                  <c:v>336</c:v>
                </c:pt>
                <c:pt idx="548">
                  <c:v>337</c:v>
                </c:pt>
                <c:pt idx="549">
                  <c:v>333</c:v>
                </c:pt>
                <c:pt idx="550">
                  <c:v>334</c:v>
                </c:pt>
                <c:pt idx="551">
                  <c:v>338</c:v>
                </c:pt>
                <c:pt idx="552">
                  <c:v>344</c:v>
                </c:pt>
                <c:pt idx="553">
                  <c:v>346</c:v>
                </c:pt>
                <c:pt idx="554">
                  <c:v>362</c:v>
                </c:pt>
                <c:pt idx="555">
                  <c:v>364</c:v>
                </c:pt>
                <c:pt idx="556">
                  <c:v>381</c:v>
                </c:pt>
                <c:pt idx="557">
                  <c:v>381</c:v>
                </c:pt>
                <c:pt idx="558">
                  <c:v>379</c:v>
                </c:pt>
                <c:pt idx="559">
                  <c:v>388</c:v>
                </c:pt>
                <c:pt idx="560">
                  <c:v>390</c:v>
                </c:pt>
                <c:pt idx="561">
                  <c:v>384</c:v>
                </c:pt>
                <c:pt idx="562">
                  <c:v>378</c:v>
                </c:pt>
                <c:pt idx="563">
                  <c:v>375</c:v>
                </c:pt>
                <c:pt idx="564">
                  <c:v>378</c:v>
                </c:pt>
                <c:pt idx="565">
                  <c:v>379</c:v>
                </c:pt>
                <c:pt idx="566">
                  <c:v>369</c:v>
                </c:pt>
                <c:pt idx="567">
                  <c:v>364</c:v>
                </c:pt>
                <c:pt idx="568">
                  <c:v>359</c:v>
                </c:pt>
                <c:pt idx="569">
                  <c:v>352</c:v>
                </c:pt>
                <c:pt idx="570">
                  <c:v>348</c:v>
                </c:pt>
                <c:pt idx="571">
                  <c:v>348</c:v>
                </c:pt>
                <c:pt idx="572">
                  <c:v>342</c:v>
                </c:pt>
                <c:pt idx="573">
                  <c:v>333</c:v>
                </c:pt>
                <c:pt idx="574">
                  <c:v>333</c:v>
                </c:pt>
                <c:pt idx="575">
                  <c:v>331</c:v>
                </c:pt>
                <c:pt idx="576">
                  <c:v>331</c:v>
                </c:pt>
                <c:pt idx="577">
                  <c:v>333</c:v>
                </c:pt>
                <c:pt idx="578">
                  <c:v>337</c:v>
                </c:pt>
                <c:pt idx="579">
                  <c:v>323</c:v>
                </c:pt>
                <c:pt idx="580">
                  <c:v>322</c:v>
                </c:pt>
                <c:pt idx="581">
                  <c:v>323</c:v>
                </c:pt>
                <c:pt idx="582">
                  <c:v>326</c:v>
                </c:pt>
                <c:pt idx="583">
                  <c:v>329</c:v>
                </c:pt>
                <c:pt idx="584">
                  <c:v>332</c:v>
                </c:pt>
                <c:pt idx="585">
                  <c:v>332</c:v>
                </c:pt>
                <c:pt idx="586">
                  <c:v>342</c:v>
                </c:pt>
                <c:pt idx="587">
                  <c:v>334</c:v>
                </c:pt>
                <c:pt idx="588">
                  <c:v>347</c:v>
                </c:pt>
                <c:pt idx="589">
                  <c:v>335</c:v>
                </c:pt>
                <c:pt idx="590">
                  <c:v>334</c:v>
                </c:pt>
                <c:pt idx="591">
                  <c:v>331</c:v>
                </c:pt>
                <c:pt idx="592">
                  <c:v>333</c:v>
                </c:pt>
                <c:pt idx="593">
                  <c:v>331</c:v>
                </c:pt>
                <c:pt idx="594">
                  <c:v>336</c:v>
                </c:pt>
                <c:pt idx="595">
                  <c:v>343</c:v>
                </c:pt>
                <c:pt idx="596">
                  <c:v>347</c:v>
                </c:pt>
                <c:pt idx="597">
                  <c:v>368</c:v>
                </c:pt>
                <c:pt idx="598">
                  <c:v>361</c:v>
                </c:pt>
                <c:pt idx="599">
                  <c:v>357</c:v>
                </c:pt>
                <c:pt idx="600">
                  <c:v>347</c:v>
                </c:pt>
                <c:pt idx="601">
                  <c:v>356</c:v>
                </c:pt>
                <c:pt idx="602">
                  <c:v>351</c:v>
                </c:pt>
                <c:pt idx="603">
                  <c:v>347</c:v>
                </c:pt>
                <c:pt idx="604">
                  <c:v>348</c:v>
                </c:pt>
                <c:pt idx="605">
                  <c:v>353</c:v>
                </c:pt>
                <c:pt idx="606">
                  <c:v>365</c:v>
                </c:pt>
                <c:pt idx="607">
                  <c:v>354</c:v>
                </c:pt>
                <c:pt idx="608">
                  <c:v>380</c:v>
                </c:pt>
                <c:pt idx="609">
                  <c:v>387</c:v>
                </c:pt>
                <c:pt idx="610">
                  <c:v>391</c:v>
                </c:pt>
                <c:pt idx="611">
                  <c:v>392</c:v>
                </c:pt>
                <c:pt idx="612">
                  <c:v>404</c:v>
                </c:pt>
                <c:pt idx="613">
                  <c:v>421</c:v>
                </c:pt>
                <c:pt idx="614">
                  <c:v>430</c:v>
                </c:pt>
                <c:pt idx="615">
                  <c:v>434</c:v>
                </c:pt>
                <c:pt idx="616">
                  <c:v>431</c:v>
                </c:pt>
                <c:pt idx="617">
                  <c:v>441</c:v>
                </c:pt>
                <c:pt idx="618">
                  <c:v>450</c:v>
                </c:pt>
                <c:pt idx="619">
                  <c:v>459</c:v>
                </c:pt>
                <c:pt idx="620">
                  <c:v>470</c:v>
                </c:pt>
                <c:pt idx="621">
                  <c:v>477</c:v>
                </c:pt>
                <c:pt idx="622">
                  <c:v>486</c:v>
                </c:pt>
                <c:pt idx="623">
                  <c:v>489</c:v>
                </c:pt>
                <c:pt idx="624">
                  <c:v>503</c:v>
                </c:pt>
                <c:pt idx="625">
                  <c:v>508</c:v>
                </c:pt>
                <c:pt idx="626">
                  <c:v>530</c:v>
                </c:pt>
                <c:pt idx="627">
                  <c:v>536</c:v>
                </c:pt>
                <c:pt idx="628">
                  <c:v>551</c:v>
                </c:pt>
                <c:pt idx="629">
                  <c:v>547</c:v>
                </c:pt>
                <c:pt idx="630">
                  <c:v>561</c:v>
                </c:pt>
                <c:pt idx="631">
                  <c:v>556</c:v>
                </c:pt>
                <c:pt idx="632">
                  <c:v>575</c:v>
                </c:pt>
                <c:pt idx="633">
                  <c:v>594</c:v>
                </c:pt>
                <c:pt idx="634">
                  <c:v>590</c:v>
                </c:pt>
                <c:pt idx="635">
                  <c:v>608</c:v>
                </c:pt>
                <c:pt idx="636">
                  <c:v>597</c:v>
                </c:pt>
                <c:pt idx="637">
                  <c:v>612</c:v>
                </c:pt>
                <c:pt idx="638">
                  <c:v>621</c:v>
                </c:pt>
                <c:pt idx="639">
                  <c:v>630</c:v>
                </c:pt>
                <c:pt idx="640">
                  <c:v>641</c:v>
                </c:pt>
                <c:pt idx="641">
                  <c:v>647</c:v>
                </c:pt>
                <c:pt idx="642">
                  <c:v>657</c:v>
                </c:pt>
                <c:pt idx="643">
                  <c:v>664</c:v>
                </c:pt>
                <c:pt idx="644">
                  <c:v>690</c:v>
                </c:pt>
                <c:pt idx="645">
                  <c:v>704</c:v>
                </c:pt>
                <c:pt idx="646">
                  <c:v>694</c:v>
                </c:pt>
                <c:pt idx="647">
                  <c:v>697</c:v>
                </c:pt>
                <c:pt idx="648">
                  <c:v>715</c:v>
                </c:pt>
                <c:pt idx="649">
                  <c:v>714</c:v>
                </c:pt>
                <c:pt idx="650">
                  <c:v>697</c:v>
                </c:pt>
                <c:pt idx="651">
                  <c:v>709</c:v>
                </c:pt>
                <c:pt idx="652">
                  <c:v>708</c:v>
                </c:pt>
                <c:pt idx="653">
                  <c:v>702</c:v>
                </c:pt>
                <c:pt idx="654">
                  <c:v>705</c:v>
                </c:pt>
                <c:pt idx="655">
                  <c:v>708</c:v>
                </c:pt>
                <c:pt idx="656">
                  <c:v>709</c:v>
                </c:pt>
                <c:pt idx="657">
                  <c:v>700</c:v>
                </c:pt>
                <c:pt idx="658">
                  <c:v>683</c:v>
                </c:pt>
                <c:pt idx="659">
                  <c:v>692</c:v>
                </c:pt>
                <c:pt idx="660">
                  <c:v>684</c:v>
                </c:pt>
                <c:pt idx="661">
                  <c:v>684</c:v>
                </c:pt>
                <c:pt idx="662">
                  <c:v>662</c:v>
                </c:pt>
                <c:pt idx="663">
                  <c:v>670</c:v>
                </c:pt>
                <c:pt idx="664">
                  <c:v>661</c:v>
                </c:pt>
                <c:pt idx="665">
                  <c:v>665</c:v>
                </c:pt>
                <c:pt idx="666">
                  <c:v>655</c:v>
                </c:pt>
                <c:pt idx="667">
                  <c:v>624</c:v>
                </c:pt>
                <c:pt idx="668">
                  <c:v>617</c:v>
                </c:pt>
                <c:pt idx="669">
                  <c:v>624</c:v>
                </c:pt>
                <c:pt idx="670">
                  <c:v>629</c:v>
                </c:pt>
                <c:pt idx="671">
                  <c:v>635</c:v>
                </c:pt>
                <c:pt idx="672">
                  <c:v>620</c:v>
                </c:pt>
                <c:pt idx="673">
                  <c:v>636</c:v>
                </c:pt>
                <c:pt idx="674">
                  <c:v>627</c:v>
                </c:pt>
                <c:pt idx="675">
                  <c:v>620</c:v>
                </c:pt>
                <c:pt idx="676">
                  <c:v>626</c:v>
                </c:pt>
                <c:pt idx="677">
                  <c:v>615</c:v>
                </c:pt>
                <c:pt idx="678">
                  <c:v>619</c:v>
                </c:pt>
                <c:pt idx="679">
                  <c:v>628</c:v>
                </c:pt>
                <c:pt idx="680">
                  <c:v>639</c:v>
                </c:pt>
                <c:pt idx="681">
                  <c:v>632</c:v>
                </c:pt>
                <c:pt idx="682">
                  <c:v>634</c:v>
                </c:pt>
                <c:pt idx="683">
                  <c:v>642</c:v>
                </c:pt>
                <c:pt idx="684">
                  <c:v>653</c:v>
                </c:pt>
                <c:pt idx="685">
                  <c:v>640</c:v>
                </c:pt>
                <c:pt idx="686">
                  <c:v>670</c:v>
                </c:pt>
                <c:pt idx="687">
                  <c:v>664</c:v>
                </c:pt>
                <c:pt idx="688">
                  <c:v>679</c:v>
                </c:pt>
                <c:pt idx="689">
                  <c:v>686</c:v>
                </c:pt>
                <c:pt idx="690">
                  <c:v>680</c:v>
                </c:pt>
                <c:pt idx="691">
                  <c:v>672</c:v>
                </c:pt>
                <c:pt idx="692">
                  <c:v>673</c:v>
                </c:pt>
                <c:pt idx="693">
                  <c:v>683</c:v>
                </c:pt>
                <c:pt idx="694">
                  <c:v>688</c:v>
                </c:pt>
                <c:pt idx="695">
                  <c:v>679</c:v>
                </c:pt>
                <c:pt idx="696">
                  <c:v>668</c:v>
                </c:pt>
                <c:pt idx="697">
                  <c:v>665</c:v>
                </c:pt>
                <c:pt idx="698">
                  <c:v>655</c:v>
                </c:pt>
                <c:pt idx="699">
                  <c:v>653</c:v>
                </c:pt>
                <c:pt idx="700">
                  <c:v>646</c:v>
                </c:pt>
                <c:pt idx="701">
                  <c:v>633</c:v>
                </c:pt>
                <c:pt idx="702">
                  <c:v>605</c:v>
                </c:pt>
                <c:pt idx="703">
                  <c:v>583</c:v>
                </c:pt>
                <c:pt idx="704">
                  <c:v>571</c:v>
                </c:pt>
                <c:pt idx="705">
                  <c:v>576</c:v>
                </c:pt>
                <c:pt idx="706">
                  <c:v>563</c:v>
                </c:pt>
                <c:pt idx="707">
                  <c:v>561</c:v>
                </c:pt>
                <c:pt idx="708">
                  <c:v>568</c:v>
                </c:pt>
                <c:pt idx="709">
                  <c:v>564</c:v>
                </c:pt>
                <c:pt idx="710">
                  <c:v>567</c:v>
                </c:pt>
                <c:pt idx="711">
                  <c:v>551</c:v>
                </c:pt>
                <c:pt idx="712">
                  <c:v>549</c:v>
                </c:pt>
                <c:pt idx="713">
                  <c:v>524</c:v>
                </c:pt>
                <c:pt idx="714">
                  <c:v>515</c:v>
                </c:pt>
                <c:pt idx="715">
                  <c:v>516</c:v>
                </c:pt>
                <c:pt idx="716">
                  <c:v>512</c:v>
                </c:pt>
                <c:pt idx="717">
                  <c:v>507</c:v>
                </c:pt>
                <c:pt idx="718">
                  <c:v>499</c:v>
                </c:pt>
                <c:pt idx="719">
                  <c:v>494</c:v>
                </c:pt>
                <c:pt idx="720">
                  <c:v>489</c:v>
                </c:pt>
                <c:pt idx="721">
                  <c:v>485</c:v>
                </c:pt>
                <c:pt idx="722">
                  <c:v>484</c:v>
                </c:pt>
                <c:pt idx="723">
                  <c:v>470</c:v>
                </c:pt>
                <c:pt idx="724">
                  <c:v>463</c:v>
                </c:pt>
                <c:pt idx="725">
                  <c:v>471</c:v>
                </c:pt>
                <c:pt idx="726">
                  <c:v>460</c:v>
                </c:pt>
                <c:pt idx="727">
                  <c:v>455</c:v>
                </c:pt>
                <c:pt idx="728">
                  <c:v>459</c:v>
                </c:pt>
                <c:pt idx="729">
                  <c:v>454</c:v>
                </c:pt>
                <c:pt idx="730">
                  <c:v>433</c:v>
                </c:pt>
                <c:pt idx="731">
                  <c:v>425</c:v>
                </c:pt>
                <c:pt idx="732">
                  <c:v>417</c:v>
                </c:pt>
                <c:pt idx="733">
                  <c:v>413</c:v>
                </c:pt>
                <c:pt idx="734">
                  <c:v>408</c:v>
                </c:pt>
                <c:pt idx="735">
                  <c:v>399</c:v>
                </c:pt>
                <c:pt idx="736">
                  <c:v>393</c:v>
                </c:pt>
                <c:pt idx="737">
                  <c:v>389</c:v>
                </c:pt>
                <c:pt idx="738">
                  <c:v>384</c:v>
                </c:pt>
                <c:pt idx="739">
                  <c:v>376</c:v>
                </c:pt>
                <c:pt idx="740">
                  <c:v>370</c:v>
                </c:pt>
                <c:pt idx="741">
                  <c:v>365</c:v>
                </c:pt>
                <c:pt idx="742">
                  <c:v>360</c:v>
                </c:pt>
                <c:pt idx="743">
                  <c:v>359</c:v>
                </c:pt>
                <c:pt idx="744">
                  <c:v>361</c:v>
                </c:pt>
                <c:pt idx="745">
                  <c:v>363</c:v>
                </c:pt>
                <c:pt idx="746">
                  <c:v>356</c:v>
                </c:pt>
                <c:pt idx="747">
                  <c:v>364</c:v>
                </c:pt>
                <c:pt idx="748">
                  <c:v>358</c:v>
                </c:pt>
                <c:pt idx="749">
                  <c:v>354</c:v>
                </c:pt>
                <c:pt idx="750">
                  <c:v>348</c:v>
                </c:pt>
                <c:pt idx="751">
                  <c:v>354</c:v>
                </c:pt>
                <c:pt idx="752">
                  <c:v>349</c:v>
                </c:pt>
                <c:pt idx="753">
                  <c:v>346</c:v>
                </c:pt>
                <c:pt idx="754">
                  <c:v>337</c:v>
                </c:pt>
                <c:pt idx="755">
                  <c:v>342</c:v>
                </c:pt>
                <c:pt idx="756">
                  <c:v>338</c:v>
                </c:pt>
                <c:pt idx="757">
                  <c:v>344</c:v>
                </c:pt>
                <c:pt idx="758">
                  <c:v>346</c:v>
                </c:pt>
                <c:pt idx="759">
                  <c:v>341</c:v>
                </c:pt>
                <c:pt idx="760">
                  <c:v>342</c:v>
                </c:pt>
                <c:pt idx="761">
                  <c:v>342</c:v>
                </c:pt>
                <c:pt idx="762">
                  <c:v>351</c:v>
                </c:pt>
                <c:pt idx="763">
                  <c:v>348</c:v>
                </c:pt>
                <c:pt idx="764">
                  <c:v>355</c:v>
                </c:pt>
                <c:pt idx="765">
                  <c:v>351</c:v>
                </c:pt>
                <c:pt idx="766">
                  <c:v>357</c:v>
                </c:pt>
                <c:pt idx="767">
                  <c:v>356</c:v>
                </c:pt>
                <c:pt idx="768">
                  <c:v>365</c:v>
                </c:pt>
                <c:pt idx="769">
                  <c:v>358</c:v>
                </c:pt>
                <c:pt idx="770">
                  <c:v>358</c:v>
                </c:pt>
                <c:pt idx="771">
                  <c:v>359</c:v>
                </c:pt>
                <c:pt idx="772">
                  <c:v>360</c:v>
                </c:pt>
                <c:pt idx="773">
                  <c:v>361</c:v>
                </c:pt>
                <c:pt idx="774">
                  <c:v>357</c:v>
                </c:pt>
                <c:pt idx="775">
                  <c:v>359</c:v>
                </c:pt>
                <c:pt idx="776">
                  <c:v>356</c:v>
                </c:pt>
                <c:pt idx="777">
                  <c:v>345</c:v>
                </c:pt>
                <c:pt idx="778">
                  <c:v>334</c:v>
                </c:pt>
                <c:pt idx="779">
                  <c:v>329</c:v>
                </c:pt>
                <c:pt idx="780">
                  <c:v>322</c:v>
                </c:pt>
                <c:pt idx="781">
                  <c:v>313</c:v>
                </c:pt>
                <c:pt idx="782">
                  <c:v>307</c:v>
                </c:pt>
                <c:pt idx="783">
                  <c:v>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6F-40A6-A850-73DF3105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691872"/>
        <c:axId val="159692432"/>
      </c:barChart>
      <c:lineChart>
        <c:grouping val="standard"/>
        <c:varyColors val="0"/>
        <c:ser>
          <c:idx val="1"/>
          <c:order val="1"/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Sheet1!$A$2:$A$785</c:f>
              <c:strCache>
                <c:ptCount val="784"/>
                <c:pt idx="0">
                  <c:v>2/26/2020</c:v>
                </c:pt>
                <c:pt idx="1">
                  <c:v>2/27/2020</c:v>
                </c:pt>
                <c:pt idx="2">
                  <c:v>2/28/2020</c:v>
                </c:pt>
                <c:pt idx="3">
                  <c:v>2/29/2020</c:v>
                </c:pt>
                <c:pt idx="4">
                  <c:v>03/01/2020</c:v>
                </c:pt>
                <c:pt idx="5">
                  <c:v>03/02/2020</c:v>
                </c:pt>
                <c:pt idx="6">
                  <c:v>03/03/2020</c:v>
                </c:pt>
                <c:pt idx="7">
                  <c:v>03/04/2020</c:v>
                </c:pt>
                <c:pt idx="8">
                  <c:v>03/05/2020</c:v>
                </c:pt>
                <c:pt idx="9">
                  <c:v>03/06/2020</c:v>
                </c:pt>
                <c:pt idx="10">
                  <c:v>03/07/2020</c:v>
                </c:pt>
                <c:pt idx="11">
                  <c:v>03/08/2020</c:v>
                </c:pt>
                <c:pt idx="12">
                  <c:v>03/09/2020</c:v>
                </c:pt>
                <c:pt idx="13">
                  <c:v>03/10/2020</c:v>
                </c:pt>
                <c:pt idx="14">
                  <c:v>03/11/2020</c:v>
                </c:pt>
                <c:pt idx="15">
                  <c:v>03/12/2020</c:v>
                </c:pt>
                <c:pt idx="16">
                  <c:v>3/13/2020</c:v>
                </c:pt>
                <c:pt idx="17">
                  <c:v>3/14/2020</c:v>
                </c:pt>
                <c:pt idx="18">
                  <c:v>3/15/2020</c:v>
                </c:pt>
                <c:pt idx="19">
                  <c:v>3/16/2020</c:v>
                </c:pt>
                <c:pt idx="20">
                  <c:v>3/17/2020</c:v>
                </c:pt>
                <c:pt idx="21">
                  <c:v>3/18/2020</c:v>
                </c:pt>
                <c:pt idx="22">
                  <c:v>3/19/2020</c:v>
                </c:pt>
                <c:pt idx="23">
                  <c:v>3/20/2020</c:v>
                </c:pt>
                <c:pt idx="24">
                  <c:v>3/21/2020</c:v>
                </c:pt>
                <c:pt idx="25">
                  <c:v>3/22/2020</c:v>
                </c:pt>
                <c:pt idx="26">
                  <c:v>3/23/2020</c:v>
                </c:pt>
                <c:pt idx="27">
                  <c:v>3/24/2020</c:v>
                </c:pt>
                <c:pt idx="28">
                  <c:v>3/25/2020</c:v>
                </c:pt>
                <c:pt idx="29">
                  <c:v>3/26/2020</c:v>
                </c:pt>
                <c:pt idx="30">
                  <c:v>3/27/2020</c:v>
                </c:pt>
                <c:pt idx="31">
                  <c:v>3/28/2020</c:v>
                </c:pt>
                <c:pt idx="32">
                  <c:v>3/29/2020</c:v>
                </c:pt>
                <c:pt idx="33">
                  <c:v>3/30/2020</c:v>
                </c:pt>
                <c:pt idx="34">
                  <c:v>3/31/2020</c:v>
                </c:pt>
                <c:pt idx="35">
                  <c:v>04/01/2020</c:v>
                </c:pt>
                <c:pt idx="36">
                  <c:v>04/02/2020</c:v>
                </c:pt>
                <c:pt idx="37">
                  <c:v>04/03/2020</c:v>
                </c:pt>
                <c:pt idx="38">
                  <c:v>04/04/2020</c:v>
                </c:pt>
                <c:pt idx="39">
                  <c:v>04/05/2020</c:v>
                </c:pt>
                <c:pt idx="40">
                  <c:v>04/06/2020</c:v>
                </c:pt>
                <c:pt idx="41">
                  <c:v>04/07/2020</c:v>
                </c:pt>
                <c:pt idx="42">
                  <c:v>04/08/2020</c:v>
                </c:pt>
                <c:pt idx="43">
                  <c:v>04/09/2020</c:v>
                </c:pt>
                <c:pt idx="44">
                  <c:v>04/10/2020</c:v>
                </c:pt>
                <c:pt idx="45">
                  <c:v>04/11/2020</c:v>
                </c:pt>
                <c:pt idx="46">
                  <c:v>04/12/2020</c:v>
                </c:pt>
                <c:pt idx="47">
                  <c:v>4/13/2020</c:v>
                </c:pt>
                <c:pt idx="48">
                  <c:v>4/14/2020</c:v>
                </c:pt>
                <c:pt idx="49">
                  <c:v>4/15/2020</c:v>
                </c:pt>
                <c:pt idx="50">
                  <c:v>4/16/2020</c:v>
                </c:pt>
                <c:pt idx="51">
                  <c:v>4/17/2020</c:v>
                </c:pt>
                <c:pt idx="52">
                  <c:v>4/18/2020</c:v>
                </c:pt>
                <c:pt idx="53">
                  <c:v>4/19/2020</c:v>
                </c:pt>
                <c:pt idx="54">
                  <c:v>4/20/2020</c:v>
                </c:pt>
                <c:pt idx="55">
                  <c:v>4/21/2020</c:v>
                </c:pt>
                <c:pt idx="56">
                  <c:v>4/22/2020</c:v>
                </c:pt>
                <c:pt idx="57">
                  <c:v>4/23/2020</c:v>
                </c:pt>
                <c:pt idx="58">
                  <c:v>4/24/2020</c:v>
                </c:pt>
                <c:pt idx="59">
                  <c:v>4/25/2020</c:v>
                </c:pt>
                <c:pt idx="60">
                  <c:v>4/26/2020</c:v>
                </c:pt>
                <c:pt idx="61">
                  <c:v>4/27/2020</c:v>
                </c:pt>
                <c:pt idx="62">
                  <c:v>4/28/2020</c:v>
                </c:pt>
                <c:pt idx="63">
                  <c:v>4/29/2020</c:v>
                </c:pt>
                <c:pt idx="64">
                  <c:v>4/30/2020</c:v>
                </c:pt>
                <c:pt idx="65">
                  <c:v>05/01/2020</c:v>
                </c:pt>
                <c:pt idx="66">
                  <c:v>05/02/2020</c:v>
                </c:pt>
                <c:pt idx="67">
                  <c:v>05/03/2020</c:v>
                </c:pt>
                <c:pt idx="68">
                  <c:v>05/04/2020</c:v>
                </c:pt>
                <c:pt idx="69">
                  <c:v>05/05/2020</c:v>
                </c:pt>
                <c:pt idx="70">
                  <c:v>05/06/2020</c:v>
                </c:pt>
                <c:pt idx="71">
                  <c:v>05/07/2020</c:v>
                </c:pt>
                <c:pt idx="72">
                  <c:v>05/08/2020</c:v>
                </c:pt>
                <c:pt idx="73">
                  <c:v>05/09/2020</c:v>
                </c:pt>
                <c:pt idx="74">
                  <c:v>05/10/2020</c:v>
                </c:pt>
                <c:pt idx="75">
                  <c:v>05/11/2020</c:v>
                </c:pt>
                <c:pt idx="76">
                  <c:v>05/12/2020</c:v>
                </c:pt>
                <c:pt idx="77">
                  <c:v>5/13/2020</c:v>
                </c:pt>
                <c:pt idx="78">
                  <c:v>5/14/2020</c:v>
                </c:pt>
                <c:pt idx="79">
                  <c:v>5/15/2020</c:v>
                </c:pt>
                <c:pt idx="80">
                  <c:v>5/16/2020</c:v>
                </c:pt>
                <c:pt idx="81">
                  <c:v>5/17/2020</c:v>
                </c:pt>
                <c:pt idx="82">
                  <c:v>5/18/2020</c:v>
                </c:pt>
                <c:pt idx="83">
                  <c:v>5/19/2020</c:v>
                </c:pt>
                <c:pt idx="84">
                  <c:v>5/20/2020</c:v>
                </c:pt>
                <c:pt idx="85">
                  <c:v>5/21/2020</c:v>
                </c:pt>
                <c:pt idx="86">
                  <c:v>5/22/2020</c:v>
                </c:pt>
                <c:pt idx="87">
                  <c:v>5/23/2020</c:v>
                </c:pt>
                <c:pt idx="88">
                  <c:v>5/24/2020</c:v>
                </c:pt>
                <c:pt idx="89">
                  <c:v>5/25/2020</c:v>
                </c:pt>
                <c:pt idx="90">
                  <c:v>5/26/2020</c:v>
                </c:pt>
                <c:pt idx="91">
                  <c:v>5/27/2020</c:v>
                </c:pt>
                <c:pt idx="92">
                  <c:v>5/28/2020</c:v>
                </c:pt>
                <c:pt idx="93">
                  <c:v>5/29/2020</c:v>
                </c:pt>
                <c:pt idx="94">
                  <c:v>5/30/2020</c:v>
                </c:pt>
                <c:pt idx="95">
                  <c:v>5/31/2020</c:v>
                </c:pt>
                <c:pt idx="96">
                  <c:v>06/01/2020</c:v>
                </c:pt>
                <c:pt idx="97">
                  <c:v>06/02/2020</c:v>
                </c:pt>
                <c:pt idx="98">
                  <c:v>06/03/2020</c:v>
                </c:pt>
                <c:pt idx="99">
                  <c:v>06/04/2020</c:v>
                </c:pt>
                <c:pt idx="100">
                  <c:v>06/05/2020</c:v>
                </c:pt>
                <c:pt idx="101">
                  <c:v>06/06/2020</c:v>
                </c:pt>
                <c:pt idx="102">
                  <c:v>06/07/2020</c:v>
                </c:pt>
                <c:pt idx="103">
                  <c:v>06/08/2020</c:v>
                </c:pt>
                <c:pt idx="104">
                  <c:v>06/09/2020</c:v>
                </c:pt>
                <c:pt idx="105">
                  <c:v>06/10/2020</c:v>
                </c:pt>
                <c:pt idx="106">
                  <c:v>06/11/2020</c:v>
                </c:pt>
                <c:pt idx="107">
                  <c:v>06/12/2020</c:v>
                </c:pt>
                <c:pt idx="108">
                  <c:v>6/13/2020</c:v>
                </c:pt>
                <c:pt idx="109">
                  <c:v>6/14/2020</c:v>
                </c:pt>
                <c:pt idx="110">
                  <c:v>6/15/2020</c:v>
                </c:pt>
                <c:pt idx="111">
                  <c:v>6/16/2020</c:v>
                </c:pt>
                <c:pt idx="112">
                  <c:v>6/17/2020</c:v>
                </c:pt>
                <c:pt idx="113">
                  <c:v>6/18/2020</c:v>
                </c:pt>
                <c:pt idx="114">
                  <c:v>6/19/2020</c:v>
                </c:pt>
                <c:pt idx="115">
                  <c:v>6/20/2020</c:v>
                </c:pt>
                <c:pt idx="116">
                  <c:v>6/21/2020</c:v>
                </c:pt>
                <c:pt idx="117">
                  <c:v>6/22/2020</c:v>
                </c:pt>
                <c:pt idx="118">
                  <c:v>6/23/2020</c:v>
                </c:pt>
                <c:pt idx="119">
                  <c:v>6/24/2020</c:v>
                </c:pt>
                <c:pt idx="120">
                  <c:v>6/25/2020</c:v>
                </c:pt>
                <c:pt idx="121">
                  <c:v>6/26/2020</c:v>
                </c:pt>
                <c:pt idx="122">
                  <c:v>6/27/2020</c:v>
                </c:pt>
                <c:pt idx="123">
                  <c:v>6/28/2020</c:v>
                </c:pt>
                <c:pt idx="124">
                  <c:v>6/29/2020</c:v>
                </c:pt>
                <c:pt idx="125">
                  <c:v>6/30/2020</c:v>
                </c:pt>
                <c:pt idx="126">
                  <c:v>07/01/2020</c:v>
                </c:pt>
                <c:pt idx="127">
                  <c:v>07/02/2020</c:v>
                </c:pt>
                <c:pt idx="128">
                  <c:v>07/03/2020</c:v>
                </c:pt>
                <c:pt idx="129">
                  <c:v>07/04/2020</c:v>
                </c:pt>
                <c:pt idx="130">
                  <c:v>07/05/2020</c:v>
                </c:pt>
                <c:pt idx="131">
                  <c:v>07/06/2020</c:v>
                </c:pt>
                <c:pt idx="132">
                  <c:v>07/07/2020</c:v>
                </c:pt>
                <c:pt idx="133">
                  <c:v>07/08/2020</c:v>
                </c:pt>
                <c:pt idx="134">
                  <c:v>07/09/2020</c:v>
                </c:pt>
                <c:pt idx="135">
                  <c:v>07/10/2020</c:v>
                </c:pt>
                <c:pt idx="136">
                  <c:v>07/11/2020</c:v>
                </c:pt>
                <c:pt idx="137">
                  <c:v>07/12/2020</c:v>
                </c:pt>
                <c:pt idx="138">
                  <c:v>7/13/2020</c:v>
                </c:pt>
                <c:pt idx="139">
                  <c:v>7/14/2020</c:v>
                </c:pt>
                <c:pt idx="140">
                  <c:v>7/15/2020</c:v>
                </c:pt>
                <c:pt idx="141">
                  <c:v>7/16/2020</c:v>
                </c:pt>
                <c:pt idx="142">
                  <c:v>7/17/2020</c:v>
                </c:pt>
                <c:pt idx="143">
                  <c:v>7/18/2020</c:v>
                </c:pt>
                <c:pt idx="144">
                  <c:v>7/19/2020</c:v>
                </c:pt>
                <c:pt idx="145">
                  <c:v>7/20/2020</c:v>
                </c:pt>
                <c:pt idx="146">
                  <c:v>7/21/2020</c:v>
                </c:pt>
                <c:pt idx="147">
                  <c:v>7/22/2020</c:v>
                </c:pt>
                <c:pt idx="148">
                  <c:v>7/23/2020</c:v>
                </c:pt>
                <c:pt idx="149">
                  <c:v>7/24/2020</c:v>
                </c:pt>
                <c:pt idx="150">
                  <c:v>7/25/2020</c:v>
                </c:pt>
                <c:pt idx="151">
                  <c:v>7/26/2020</c:v>
                </c:pt>
                <c:pt idx="152">
                  <c:v>7/27/2020</c:v>
                </c:pt>
                <c:pt idx="153">
                  <c:v>7/28/2020</c:v>
                </c:pt>
                <c:pt idx="154">
                  <c:v>7/29/2020</c:v>
                </c:pt>
                <c:pt idx="155">
                  <c:v>7/30/2020</c:v>
                </c:pt>
                <c:pt idx="156">
                  <c:v>7/31/2020</c:v>
                </c:pt>
                <c:pt idx="157">
                  <c:v>08/01/2020</c:v>
                </c:pt>
                <c:pt idx="158">
                  <c:v>08/02/2020</c:v>
                </c:pt>
                <c:pt idx="159">
                  <c:v>08/03/2020</c:v>
                </c:pt>
                <c:pt idx="160">
                  <c:v>08/04/2020</c:v>
                </c:pt>
                <c:pt idx="161">
                  <c:v>08/05/2020</c:v>
                </c:pt>
                <c:pt idx="162">
                  <c:v>08/06/2020</c:v>
                </c:pt>
                <c:pt idx="163">
                  <c:v>08/07/2020</c:v>
                </c:pt>
                <c:pt idx="164">
                  <c:v>08/08/2020</c:v>
                </c:pt>
                <c:pt idx="165">
                  <c:v>08/09/2020</c:v>
                </c:pt>
                <c:pt idx="166">
                  <c:v>08/10/2020</c:v>
                </c:pt>
                <c:pt idx="167">
                  <c:v>08/11/2020</c:v>
                </c:pt>
                <c:pt idx="168">
                  <c:v>08/12/2020</c:v>
                </c:pt>
                <c:pt idx="169">
                  <c:v>8/13/2020</c:v>
                </c:pt>
                <c:pt idx="170">
                  <c:v>8/14/2020</c:v>
                </c:pt>
                <c:pt idx="171">
                  <c:v>8/15/2020</c:v>
                </c:pt>
                <c:pt idx="172">
                  <c:v>8/16/2020</c:v>
                </c:pt>
                <c:pt idx="173">
                  <c:v>8/17/2020</c:v>
                </c:pt>
                <c:pt idx="174">
                  <c:v>8/18/2020</c:v>
                </c:pt>
                <c:pt idx="175">
                  <c:v>8/19/2020</c:v>
                </c:pt>
                <c:pt idx="176">
                  <c:v>8/20/2020</c:v>
                </c:pt>
                <c:pt idx="177">
                  <c:v>8/21/2020</c:v>
                </c:pt>
                <c:pt idx="178">
                  <c:v>8/22/2020</c:v>
                </c:pt>
                <c:pt idx="179">
                  <c:v>8/23/2020</c:v>
                </c:pt>
                <c:pt idx="180">
                  <c:v>8/24/2020</c:v>
                </c:pt>
                <c:pt idx="181">
                  <c:v>8/25/2020</c:v>
                </c:pt>
                <c:pt idx="182">
                  <c:v>8/26/2020</c:v>
                </c:pt>
                <c:pt idx="183">
                  <c:v>8/27/2020</c:v>
                </c:pt>
                <c:pt idx="184">
                  <c:v>8/28/2020</c:v>
                </c:pt>
                <c:pt idx="185">
                  <c:v>8/29/2020</c:v>
                </c:pt>
                <c:pt idx="186">
                  <c:v>8/30/2020</c:v>
                </c:pt>
                <c:pt idx="187">
                  <c:v>8/31/2020</c:v>
                </c:pt>
                <c:pt idx="188">
                  <c:v>09/01/2020</c:v>
                </c:pt>
                <c:pt idx="189">
                  <c:v>09/02/2020</c:v>
                </c:pt>
                <c:pt idx="190">
                  <c:v>09/03/2020</c:v>
                </c:pt>
                <c:pt idx="191">
                  <c:v>09/04/2020</c:v>
                </c:pt>
                <c:pt idx="192">
                  <c:v>09/05/2020</c:v>
                </c:pt>
                <c:pt idx="193">
                  <c:v>09/06/2020</c:v>
                </c:pt>
                <c:pt idx="194">
                  <c:v>09/07/2020</c:v>
                </c:pt>
                <c:pt idx="195">
                  <c:v>09/08/2020</c:v>
                </c:pt>
                <c:pt idx="196">
                  <c:v>09/09/2020</c:v>
                </c:pt>
                <c:pt idx="197">
                  <c:v>09/10/2020</c:v>
                </c:pt>
                <c:pt idx="198">
                  <c:v>09/11/2020</c:v>
                </c:pt>
                <c:pt idx="199">
                  <c:v>09/12/2020</c:v>
                </c:pt>
                <c:pt idx="200">
                  <c:v>9/13/2020</c:v>
                </c:pt>
                <c:pt idx="201">
                  <c:v>9/14/2020</c:v>
                </c:pt>
                <c:pt idx="202">
                  <c:v>9/15/2020</c:v>
                </c:pt>
                <c:pt idx="203">
                  <c:v>9/16/2020</c:v>
                </c:pt>
                <c:pt idx="204">
                  <c:v>9/17/2020</c:v>
                </c:pt>
                <c:pt idx="205">
                  <c:v>9/18/2020</c:v>
                </c:pt>
                <c:pt idx="206">
                  <c:v>9/19/2020</c:v>
                </c:pt>
                <c:pt idx="207">
                  <c:v>9/20/2020</c:v>
                </c:pt>
                <c:pt idx="208">
                  <c:v>9/21/2020</c:v>
                </c:pt>
                <c:pt idx="209">
                  <c:v>9/22/2020</c:v>
                </c:pt>
                <c:pt idx="210">
                  <c:v>9/23/2020</c:v>
                </c:pt>
                <c:pt idx="211">
                  <c:v>9/24/2020</c:v>
                </c:pt>
                <c:pt idx="212">
                  <c:v>9/25/2020</c:v>
                </c:pt>
                <c:pt idx="213">
                  <c:v>9/26/2020</c:v>
                </c:pt>
                <c:pt idx="214">
                  <c:v>9/27/2020</c:v>
                </c:pt>
                <c:pt idx="215">
                  <c:v>9/28/2020</c:v>
                </c:pt>
                <c:pt idx="216">
                  <c:v>9/29/2020</c:v>
                </c:pt>
                <c:pt idx="217">
                  <c:v>9/30/2020</c:v>
                </c:pt>
                <c:pt idx="218">
                  <c:v>10/01/2020</c:v>
                </c:pt>
                <c:pt idx="219">
                  <c:v>10/02/2020</c:v>
                </c:pt>
                <c:pt idx="220">
                  <c:v>10/03/2020</c:v>
                </c:pt>
                <c:pt idx="221">
                  <c:v>10/04/2020</c:v>
                </c:pt>
                <c:pt idx="222">
                  <c:v>10/05/2020</c:v>
                </c:pt>
                <c:pt idx="223">
                  <c:v>10/06/2020</c:v>
                </c:pt>
                <c:pt idx="224">
                  <c:v>10/07/2020</c:v>
                </c:pt>
                <c:pt idx="225">
                  <c:v>10/08/2020</c:v>
                </c:pt>
                <c:pt idx="226">
                  <c:v>10/09/2020</c:v>
                </c:pt>
                <c:pt idx="227">
                  <c:v>10/10/2020</c:v>
                </c:pt>
                <c:pt idx="228">
                  <c:v>10/11/2020</c:v>
                </c:pt>
                <c:pt idx="229">
                  <c:v>10/12/2020</c:v>
                </c:pt>
                <c:pt idx="230">
                  <c:v>10/13/2020</c:v>
                </c:pt>
                <c:pt idx="231">
                  <c:v>10/14/2020</c:v>
                </c:pt>
                <c:pt idx="232">
                  <c:v>10/15/2020</c:v>
                </c:pt>
                <c:pt idx="233">
                  <c:v>10/16/2020</c:v>
                </c:pt>
                <c:pt idx="234">
                  <c:v>10/17/2020</c:v>
                </c:pt>
                <c:pt idx="235">
                  <c:v>10/18/2020</c:v>
                </c:pt>
                <c:pt idx="236">
                  <c:v>10/19/2020</c:v>
                </c:pt>
                <c:pt idx="237">
                  <c:v>10/20/2020</c:v>
                </c:pt>
                <c:pt idx="238">
                  <c:v>10/21/2020</c:v>
                </c:pt>
                <c:pt idx="239">
                  <c:v>10/22/2020</c:v>
                </c:pt>
                <c:pt idx="240">
                  <c:v>10/23/2020</c:v>
                </c:pt>
                <c:pt idx="241">
                  <c:v>10/24/2020</c:v>
                </c:pt>
                <c:pt idx="242">
                  <c:v>10/25/2020</c:v>
                </c:pt>
                <c:pt idx="243">
                  <c:v>10/26/2020</c:v>
                </c:pt>
                <c:pt idx="244">
                  <c:v>10/27/2020</c:v>
                </c:pt>
                <c:pt idx="245">
                  <c:v>10/28/2020</c:v>
                </c:pt>
                <c:pt idx="246">
                  <c:v>10/29/2020</c:v>
                </c:pt>
                <c:pt idx="247">
                  <c:v>10/30/2020</c:v>
                </c:pt>
                <c:pt idx="248">
                  <c:v>10/31/2020</c:v>
                </c:pt>
                <c:pt idx="249">
                  <c:v>11/01/2020</c:v>
                </c:pt>
                <c:pt idx="250">
                  <c:v>11/02/2020</c:v>
                </c:pt>
                <c:pt idx="251">
                  <c:v>11/03/2020</c:v>
                </c:pt>
                <c:pt idx="252">
                  <c:v>11/04/2020</c:v>
                </c:pt>
                <c:pt idx="253">
                  <c:v>11/05/2020</c:v>
                </c:pt>
                <c:pt idx="254">
                  <c:v>11/06/2020</c:v>
                </c:pt>
                <c:pt idx="255">
                  <c:v>11/07/2020</c:v>
                </c:pt>
                <c:pt idx="256">
                  <c:v>11/08/2020</c:v>
                </c:pt>
                <c:pt idx="257">
                  <c:v>11/09/2020</c:v>
                </c:pt>
                <c:pt idx="258">
                  <c:v>11/10/2020</c:v>
                </c:pt>
                <c:pt idx="259">
                  <c:v>11/11/2020</c:v>
                </c:pt>
                <c:pt idx="260">
                  <c:v>11/12/2020</c:v>
                </c:pt>
                <c:pt idx="261">
                  <c:v>11/13/2020</c:v>
                </c:pt>
                <c:pt idx="262">
                  <c:v>11/14/2020</c:v>
                </c:pt>
                <c:pt idx="263">
                  <c:v>11/15/2020</c:v>
                </c:pt>
                <c:pt idx="264">
                  <c:v>11/16/2020</c:v>
                </c:pt>
                <c:pt idx="265">
                  <c:v>11/17/2020</c:v>
                </c:pt>
                <c:pt idx="266">
                  <c:v>11/18/2020</c:v>
                </c:pt>
                <c:pt idx="267">
                  <c:v>11/19/2020</c:v>
                </c:pt>
                <c:pt idx="268">
                  <c:v>11/20/2020</c:v>
                </c:pt>
                <c:pt idx="269">
                  <c:v>11/21/2020</c:v>
                </c:pt>
                <c:pt idx="270">
                  <c:v>11/22/2020</c:v>
                </c:pt>
                <c:pt idx="271">
                  <c:v>11/23/2020</c:v>
                </c:pt>
                <c:pt idx="272">
                  <c:v>11/24/2020</c:v>
                </c:pt>
                <c:pt idx="273">
                  <c:v>11/25/2020</c:v>
                </c:pt>
                <c:pt idx="274">
                  <c:v>11/26/2020</c:v>
                </c:pt>
                <c:pt idx="275">
                  <c:v>11/27/2020</c:v>
                </c:pt>
                <c:pt idx="276">
                  <c:v>11/28/2020</c:v>
                </c:pt>
                <c:pt idx="277">
                  <c:v>11/29/2020</c:v>
                </c:pt>
                <c:pt idx="278">
                  <c:v>11/30/2020</c:v>
                </c:pt>
                <c:pt idx="279">
                  <c:v>12/01/2020</c:v>
                </c:pt>
                <c:pt idx="280">
                  <c:v>12/02/2020</c:v>
                </c:pt>
                <c:pt idx="281">
                  <c:v>12/03/2020</c:v>
                </c:pt>
                <c:pt idx="282">
                  <c:v>12/04/2020</c:v>
                </c:pt>
                <c:pt idx="283">
                  <c:v>12/05/2020</c:v>
                </c:pt>
                <c:pt idx="284">
                  <c:v>12/06/2020</c:v>
                </c:pt>
                <c:pt idx="285">
                  <c:v>12/07/2020</c:v>
                </c:pt>
                <c:pt idx="286">
                  <c:v>12/08/2020</c:v>
                </c:pt>
                <c:pt idx="287">
                  <c:v>12/09/2020</c:v>
                </c:pt>
                <c:pt idx="288">
                  <c:v>12/10/2020</c:v>
                </c:pt>
                <c:pt idx="289">
                  <c:v>12/11/2020</c:v>
                </c:pt>
                <c:pt idx="290">
                  <c:v>12/12/2020</c:v>
                </c:pt>
                <c:pt idx="291">
                  <c:v>12/13/2020</c:v>
                </c:pt>
                <c:pt idx="292">
                  <c:v>12/14/2020</c:v>
                </c:pt>
                <c:pt idx="293">
                  <c:v>12/15/2020</c:v>
                </c:pt>
                <c:pt idx="294">
                  <c:v>12/16/2020</c:v>
                </c:pt>
                <c:pt idx="295">
                  <c:v>12/17/2020</c:v>
                </c:pt>
                <c:pt idx="296">
                  <c:v>12/18/2020</c:v>
                </c:pt>
                <c:pt idx="297">
                  <c:v>12/19/2020</c:v>
                </c:pt>
                <c:pt idx="298">
                  <c:v>12/20/2020</c:v>
                </c:pt>
                <c:pt idx="299">
                  <c:v>12/21/2020</c:v>
                </c:pt>
                <c:pt idx="300">
                  <c:v>12/22/2020</c:v>
                </c:pt>
                <c:pt idx="301">
                  <c:v>12/23/2020</c:v>
                </c:pt>
                <c:pt idx="302">
                  <c:v>12/24/2020</c:v>
                </c:pt>
                <c:pt idx="303">
                  <c:v>12/25/2020</c:v>
                </c:pt>
                <c:pt idx="304">
                  <c:v>12/26/2020</c:v>
                </c:pt>
                <c:pt idx="305">
                  <c:v>12/27/2020</c:v>
                </c:pt>
                <c:pt idx="306">
                  <c:v>12/28/2020</c:v>
                </c:pt>
                <c:pt idx="307">
                  <c:v>12/29/2020</c:v>
                </c:pt>
                <c:pt idx="308">
                  <c:v>12/30/2020</c:v>
                </c:pt>
                <c:pt idx="309">
                  <c:v>12/31/2020</c:v>
                </c:pt>
                <c:pt idx="310">
                  <c:v>01/01/2021</c:v>
                </c:pt>
                <c:pt idx="311">
                  <c:v>01/02/2021</c:v>
                </c:pt>
                <c:pt idx="312">
                  <c:v>01/03/2021</c:v>
                </c:pt>
                <c:pt idx="313">
                  <c:v>01/04/2021</c:v>
                </c:pt>
                <c:pt idx="314">
                  <c:v>01/05/2021</c:v>
                </c:pt>
                <c:pt idx="315">
                  <c:v>01/06/2021</c:v>
                </c:pt>
                <c:pt idx="316">
                  <c:v>01/07/2021</c:v>
                </c:pt>
                <c:pt idx="317">
                  <c:v>01/08/2021</c:v>
                </c:pt>
                <c:pt idx="318">
                  <c:v>01/09/2021</c:v>
                </c:pt>
                <c:pt idx="319">
                  <c:v>01/10/2021</c:v>
                </c:pt>
                <c:pt idx="320">
                  <c:v>01/11/2021</c:v>
                </c:pt>
                <c:pt idx="321">
                  <c:v>01/12/2021</c:v>
                </c:pt>
                <c:pt idx="322">
                  <c:v>1/13/2021</c:v>
                </c:pt>
                <c:pt idx="323">
                  <c:v>1/14/2021</c:v>
                </c:pt>
                <c:pt idx="324">
                  <c:v>1/15/2021</c:v>
                </c:pt>
                <c:pt idx="325">
                  <c:v>1/16/2021</c:v>
                </c:pt>
                <c:pt idx="326">
                  <c:v>1/17/2021</c:v>
                </c:pt>
                <c:pt idx="327">
                  <c:v>1/18/2021</c:v>
                </c:pt>
                <c:pt idx="328">
                  <c:v>1/19/2021</c:v>
                </c:pt>
                <c:pt idx="329">
                  <c:v>1/20/2021</c:v>
                </c:pt>
                <c:pt idx="330">
                  <c:v>1/21/2021</c:v>
                </c:pt>
                <c:pt idx="331">
                  <c:v>1/22/2021</c:v>
                </c:pt>
                <c:pt idx="332">
                  <c:v>1/23/2021</c:v>
                </c:pt>
                <c:pt idx="333">
                  <c:v>1/24/2021</c:v>
                </c:pt>
                <c:pt idx="334">
                  <c:v>1/25/2021</c:v>
                </c:pt>
                <c:pt idx="335">
                  <c:v>1/26/2021</c:v>
                </c:pt>
                <c:pt idx="336">
                  <c:v>1/27/2021</c:v>
                </c:pt>
                <c:pt idx="337">
                  <c:v>1/28/2021</c:v>
                </c:pt>
                <c:pt idx="338">
                  <c:v>1/29/2021</c:v>
                </c:pt>
                <c:pt idx="339">
                  <c:v>1/30/2021</c:v>
                </c:pt>
                <c:pt idx="340">
                  <c:v>1/31/2021</c:v>
                </c:pt>
                <c:pt idx="341">
                  <c:v>02/01/2021</c:v>
                </c:pt>
                <c:pt idx="342">
                  <c:v>02/02/2021</c:v>
                </c:pt>
                <c:pt idx="343">
                  <c:v>02/03/2021</c:v>
                </c:pt>
                <c:pt idx="344">
                  <c:v>02/04/2021</c:v>
                </c:pt>
                <c:pt idx="345">
                  <c:v>02/05/2021</c:v>
                </c:pt>
                <c:pt idx="346">
                  <c:v>02/06/2021</c:v>
                </c:pt>
                <c:pt idx="347">
                  <c:v>02/07/2021</c:v>
                </c:pt>
                <c:pt idx="348">
                  <c:v>02/08/2021</c:v>
                </c:pt>
                <c:pt idx="349">
                  <c:v>02/09/2021</c:v>
                </c:pt>
                <c:pt idx="350">
                  <c:v>02/10/2021</c:v>
                </c:pt>
                <c:pt idx="351">
                  <c:v>02/11/2021</c:v>
                </c:pt>
                <c:pt idx="352">
                  <c:v>02/12/2021</c:v>
                </c:pt>
                <c:pt idx="353">
                  <c:v>2/13/2021</c:v>
                </c:pt>
                <c:pt idx="354">
                  <c:v>2/14/2021</c:v>
                </c:pt>
                <c:pt idx="355">
                  <c:v>2/15/2021</c:v>
                </c:pt>
                <c:pt idx="356">
                  <c:v>2/16/2021</c:v>
                </c:pt>
                <c:pt idx="357">
                  <c:v>2/17/2021</c:v>
                </c:pt>
                <c:pt idx="358">
                  <c:v>2/18/2021</c:v>
                </c:pt>
                <c:pt idx="359">
                  <c:v>2/19/2021</c:v>
                </c:pt>
                <c:pt idx="360">
                  <c:v>2/20/2021</c:v>
                </c:pt>
                <c:pt idx="361">
                  <c:v>2/21/2021</c:v>
                </c:pt>
                <c:pt idx="362">
                  <c:v>2/22/2021</c:v>
                </c:pt>
                <c:pt idx="363">
                  <c:v>2/23/2021</c:v>
                </c:pt>
                <c:pt idx="364">
                  <c:v>2/24/2021</c:v>
                </c:pt>
                <c:pt idx="365">
                  <c:v>2/25/2021</c:v>
                </c:pt>
                <c:pt idx="366">
                  <c:v>2/26/2021</c:v>
                </c:pt>
                <c:pt idx="367">
                  <c:v>2/27/2021</c:v>
                </c:pt>
                <c:pt idx="368">
                  <c:v>2/28/2021</c:v>
                </c:pt>
                <c:pt idx="369">
                  <c:v>03/01/2021</c:v>
                </c:pt>
                <c:pt idx="370">
                  <c:v>03/02/2021</c:v>
                </c:pt>
                <c:pt idx="371">
                  <c:v>03/03/2021</c:v>
                </c:pt>
                <c:pt idx="372">
                  <c:v>03/04/2021</c:v>
                </c:pt>
                <c:pt idx="373">
                  <c:v>03/05/2021</c:v>
                </c:pt>
                <c:pt idx="374">
                  <c:v>03/06/2021</c:v>
                </c:pt>
                <c:pt idx="375">
                  <c:v>03/07/2021</c:v>
                </c:pt>
                <c:pt idx="376">
                  <c:v>03/08/2021</c:v>
                </c:pt>
                <c:pt idx="377">
                  <c:v>03/09/2021</c:v>
                </c:pt>
                <c:pt idx="378">
                  <c:v>03/10/2021</c:v>
                </c:pt>
                <c:pt idx="379">
                  <c:v>03/11/2021</c:v>
                </c:pt>
                <c:pt idx="380">
                  <c:v>03/12/2021</c:v>
                </c:pt>
                <c:pt idx="381">
                  <c:v>3/13/2021</c:v>
                </c:pt>
                <c:pt idx="382">
                  <c:v>3/14/2021</c:v>
                </c:pt>
                <c:pt idx="383">
                  <c:v>3/15/2021</c:v>
                </c:pt>
                <c:pt idx="384">
                  <c:v>3/16/2021</c:v>
                </c:pt>
                <c:pt idx="385">
                  <c:v>3/17/2021</c:v>
                </c:pt>
                <c:pt idx="386">
                  <c:v>3/18/2021</c:v>
                </c:pt>
                <c:pt idx="387">
                  <c:v>3/19/2021</c:v>
                </c:pt>
                <c:pt idx="388">
                  <c:v>3/20/2021</c:v>
                </c:pt>
                <c:pt idx="389">
                  <c:v>3/21/2021</c:v>
                </c:pt>
                <c:pt idx="390">
                  <c:v>3/22/2021</c:v>
                </c:pt>
                <c:pt idx="391">
                  <c:v>3/23/2021</c:v>
                </c:pt>
                <c:pt idx="392">
                  <c:v>3/24/2021</c:v>
                </c:pt>
                <c:pt idx="393">
                  <c:v>3/25/2021</c:v>
                </c:pt>
                <c:pt idx="394">
                  <c:v>3/26/2021</c:v>
                </c:pt>
                <c:pt idx="395">
                  <c:v>3/27/2021</c:v>
                </c:pt>
                <c:pt idx="396">
                  <c:v>3/28/2021</c:v>
                </c:pt>
                <c:pt idx="397">
                  <c:v>3/29/2021</c:v>
                </c:pt>
                <c:pt idx="398">
                  <c:v>3/30/2021</c:v>
                </c:pt>
                <c:pt idx="399">
                  <c:v>3/31/2021</c:v>
                </c:pt>
                <c:pt idx="400">
                  <c:v>04/01/2021</c:v>
                </c:pt>
                <c:pt idx="401">
                  <c:v>04/02/2021</c:v>
                </c:pt>
                <c:pt idx="402">
                  <c:v>04/03/2021</c:v>
                </c:pt>
                <c:pt idx="403">
                  <c:v>04/04/2021</c:v>
                </c:pt>
                <c:pt idx="404">
                  <c:v>04/05/2021</c:v>
                </c:pt>
                <c:pt idx="405">
                  <c:v>04/06/2021</c:v>
                </c:pt>
                <c:pt idx="406">
                  <c:v>04/07/2021</c:v>
                </c:pt>
                <c:pt idx="407">
                  <c:v>04/08/2021</c:v>
                </c:pt>
                <c:pt idx="408">
                  <c:v>04/09/2021</c:v>
                </c:pt>
                <c:pt idx="409">
                  <c:v>04/10/2021</c:v>
                </c:pt>
                <c:pt idx="410">
                  <c:v>04/11/2021</c:v>
                </c:pt>
                <c:pt idx="411">
                  <c:v>04/12/2021</c:v>
                </c:pt>
                <c:pt idx="412">
                  <c:v>4/13/2021</c:v>
                </c:pt>
                <c:pt idx="413">
                  <c:v>4/14/2021</c:v>
                </c:pt>
                <c:pt idx="414">
                  <c:v>4/15/2021</c:v>
                </c:pt>
                <c:pt idx="415">
                  <c:v>4/16/2021</c:v>
                </c:pt>
                <c:pt idx="416">
                  <c:v>4/17/2021</c:v>
                </c:pt>
                <c:pt idx="417">
                  <c:v>4/18/2021</c:v>
                </c:pt>
                <c:pt idx="418">
                  <c:v>4/19/2021</c:v>
                </c:pt>
                <c:pt idx="419">
                  <c:v>4/20/2021</c:v>
                </c:pt>
                <c:pt idx="420">
                  <c:v>4/21/2021</c:v>
                </c:pt>
                <c:pt idx="421">
                  <c:v>4/22/2021</c:v>
                </c:pt>
                <c:pt idx="422">
                  <c:v>4/23/2021</c:v>
                </c:pt>
                <c:pt idx="423">
                  <c:v>4/24/2021</c:v>
                </c:pt>
                <c:pt idx="424">
                  <c:v>4/25/2021</c:v>
                </c:pt>
                <c:pt idx="425">
                  <c:v>4/26/2021</c:v>
                </c:pt>
                <c:pt idx="426">
                  <c:v>4/27/2021</c:v>
                </c:pt>
                <c:pt idx="427">
                  <c:v>4/28/2021</c:v>
                </c:pt>
                <c:pt idx="428">
                  <c:v>4/29/2021</c:v>
                </c:pt>
                <c:pt idx="429">
                  <c:v>4/30/2021</c:v>
                </c:pt>
                <c:pt idx="430">
                  <c:v>05/01/2021</c:v>
                </c:pt>
                <c:pt idx="431">
                  <c:v>05/02/2021</c:v>
                </c:pt>
                <c:pt idx="432">
                  <c:v>05/03/2021</c:v>
                </c:pt>
                <c:pt idx="433">
                  <c:v>05/04/2021</c:v>
                </c:pt>
                <c:pt idx="434">
                  <c:v>05/05/2021</c:v>
                </c:pt>
                <c:pt idx="435">
                  <c:v>05/06/2021</c:v>
                </c:pt>
                <c:pt idx="436">
                  <c:v>05/07/2021</c:v>
                </c:pt>
                <c:pt idx="437">
                  <c:v>05/08/2021</c:v>
                </c:pt>
                <c:pt idx="438">
                  <c:v>05/09/2021</c:v>
                </c:pt>
                <c:pt idx="439">
                  <c:v>05/10/2021</c:v>
                </c:pt>
                <c:pt idx="440">
                  <c:v>05/11/2021</c:v>
                </c:pt>
                <c:pt idx="441">
                  <c:v>05/12/2021</c:v>
                </c:pt>
                <c:pt idx="442">
                  <c:v>5/13/2021</c:v>
                </c:pt>
                <c:pt idx="443">
                  <c:v>5/14/2021</c:v>
                </c:pt>
                <c:pt idx="444">
                  <c:v>5/15/2021</c:v>
                </c:pt>
                <c:pt idx="445">
                  <c:v>5/16/2021</c:v>
                </c:pt>
                <c:pt idx="446">
                  <c:v>5/17/2021</c:v>
                </c:pt>
                <c:pt idx="447">
                  <c:v>5/18/2021</c:v>
                </c:pt>
                <c:pt idx="448">
                  <c:v>5/19/2021</c:v>
                </c:pt>
                <c:pt idx="449">
                  <c:v>5/20/2021</c:v>
                </c:pt>
                <c:pt idx="450">
                  <c:v>5/21/2021</c:v>
                </c:pt>
                <c:pt idx="451">
                  <c:v>5/22/2021</c:v>
                </c:pt>
                <c:pt idx="452">
                  <c:v>5/23/2021</c:v>
                </c:pt>
                <c:pt idx="453">
                  <c:v>5/24/2021</c:v>
                </c:pt>
                <c:pt idx="454">
                  <c:v>5/25/2021</c:v>
                </c:pt>
                <c:pt idx="455">
                  <c:v>5/26/2021</c:v>
                </c:pt>
                <c:pt idx="456">
                  <c:v>5/27/2021</c:v>
                </c:pt>
                <c:pt idx="457">
                  <c:v>5/28/2021</c:v>
                </c:pt>
                <c:pt idx="458">
                  <c:v>5/29/2021</c:v>
                </c:pt>
                <c:pt idx="459">
                  <c:v>5/30/2021</c:v>
                </c:pt>
                <c:pt idx="460">
                  <c:v>5/31/2021</c:v>
                </c:pt>
                <c:pt idx="461">
                  <c:v>06/01/2021</c:v>
                </c:pt>
                <c:pt idx="462">
                  <c:v>06/02/2021</c:v>
                </c:pt>
                <c:pt idx="463">
                  <c:v>06/03/2021</c:v>
                </c:pt>
                <c:pt idx="464">
                  <c:v>06/04/2021</c:v>
                </c:pt>
                <c:pt idx="465">
                  <c:v>06/05/2021</c:v>
                </c:pt>
                <c:pt idx="466">
                  <c:v>06/06/2021</c:v>
                </c:pt>
                <c:pt idx="467">
                  <c:v>06/07/2021</c:v>
                </c:pt>
                <c:pt idx="468">
                  <c:v>06/08/2021</c:v>
                </c:pt>
                <c:pt idx="469">
                  <c:v>06/09/2021</c:v>
                </c:pt>
                <c:pt idx="470">
                  <c:v>06/10/2021</c:v>
                </c:pt>
                <c:pt idx="471">
                  <c:v>06/11/2021</c:v>
                </c:pt>
                <c:pt idx="472">
                  <c:v>06/12/2021</c:v>
                </c:pt>
                <c:pt idx="473">
                  <c:v>6/13/2021</c:v>
                </c:pt>
                <c:pt idx="474">
                  <c:v>6/14/2021</c:v>
                </c:pt>
                <c:pt idx="475">
                  <c:v>6/15/2021</c:v>
                </c:pt>
                <c:pt idx="476">
                  <c:v>6/16/2021</c:v>
                </c:pt>
                <c:pt idx="477">
                  <c:v>6/17/2021</c:v>
                </c:pt>
                <c:pt idx="478">
                  <c:v>6/18/2021</c:v>
                </c:pt>
                <c:pt idx="479">
                  <c:v>6/19/2021</c:v>
                </c:pt>
                <c:pt idx="480">
                  <c:v>6/20/2021</c:v>
                </c:pt>
                <c:pt idx="481">
                  <c:v>6/21/2021</c:v>
                </c:pt>
                <c:pt idx="482">
                  <c:v>6/22/2021</c:v>
                </c:pt>
                <c:pt idx="483">
                  <c:v>6/23/2021</c:v>
                </c:pt>
                <c:pt idx="484">
                  <c:v>6/24/2021</c:v>
                </c:pt>
                <c:pt idx="485">
                  <c:v>6/25/2021</c:v>
                </c:pt>
                <c:pt idx="486">
                  <c:v>6/26/2021</c:v>
                </c:pt>
                <c:pt idx="487">
                  <c:v>6/27/2021</c:v>
                </c:pt>
                <c:pt idx="488">
                  <c:v>6/28/2021</c:v>
                </c:pt>
                <c:pt idx="489">
                  <c:v>6/29/2021</c:v>
                </c:pt>
                <c:pt idx="490">
                  <c:v>6/30/2021</c:v>
                </c:pt>
                <c:pt idx="491">
                  <c:v>07/01/2021</c:v>
                </c:pt>
                <c:pt idx="492">
                  <c:v>07/02/2021</c:v>
                </c:pt>
                <c:pt idx="493">
                  <c:v>07/03/2021</c:v>
                </c:pt>
                <c:pt idx="494">
                  <c:v>07/04/2021</c:v>
                </c:pt>
                <c:pt idx="495">
                  <c:v>07/05/2021</c:v>
                </c:pt>
                <c:pt idx="496">
                  <c:v>07/06/2021</c:v>
                </c:pt>
                <c:pt idx="497">
                  <c:v>07/07/2021</c:v>
                </c:pt>
                <c:pt idx="498">
                  <c:v>07/08/2021</c:v>
                </c:pt>
                <c:pt idx="499">
                  <c:v>07/09/2021</c:v>
                </c:pt>
                <c:pt idx="500">
                  <c:v>07/10/2021</c:v>
                </c:pt>
                <c:pt idx="501">
                  <c:v>07/11/2021</c:v>
                </c:pt>
                <c:pt idx="502">
                  <c:v>07/12/2021</c:v>
                </c:pt>
                <c:pt idx="503">
                  <c:v>7/13/2021</c:v>
                </c:pt>
                <c:pt idx="504">
                  <c:v>7/14/2021</c:v>
                </c:pt>
                <c:pt idx="505">
                  <c:v>7/15/2021</c:v>
                </c:pt>
                <c:pt idx="506">
                  <c:v>7/16/2021</c:v>
                </c:pt>
                <c:pt idx="507">
                  <c:v>7/17/2021</c:v>
                </c:pt>
                <c:pt idx="508">
                  <c:v>7/18/2021</c:v>
                </c:pt>
                <c:pt idx="509">
                  <c:v>7/19/2021</c:v>
                </c:pt>
                <c:pt idx="510">
                  <c:v>7/20/2021</c:v>
                </c:pt>
                <c:pt idx="511">
                  <c:v>7/21/2021</c:v>
                </c:pt>
                <c:pt idx="512">
                  <c:v>7/22/2021</c:v>
                </c:pt>
                <c:pt idx="513">
                  <c:v>7/23/2021</c:v>
                </c:pt>
                <c:pt idx="514">
                  <c:v>7/24/2021</c:v>
                </c:pt>
                <c:pt idx="515">
                  <c:v>7/25/2021</c:v>
                </c:pt>
                <c:pt idx="516">
                  <c:v>7/26/2021</c:v>
                </c:pt>
                <c:pt idx="517">
                  <c:v>7/27/2021</c:v>
                </c:pt>
                <c:pt idx="518">
                  <c:v>7/28/2021</c:v>
                </c:pt>
                <c:pt idx="519">
                  <c:v>7/29/2021</c:v>
                </c:pt>
                <c:pt idx="520">
                  <c:v>7/30/2021</c:v>
                </c:pt>
                <c:pt idx="521">
                  <c:v>7/31/2021</c:v>
                </c:pt>
                <c:pt idx="522">
                  <c:v>08/01/2021</c:v>
                </c:pt>
                <c:pt idx="523">
                  <c:v>08/02/2021</c:v>
                </c:pt>
                <c:pt idx="524">
                  <c:v>08/03/2021</c:v>
                </c:pt>
                <c:pt idx="525">
                  <c:v>08/04/2021</c:v>
                </c:pt>
                <c:pt idx="526">
                  <c:v>08/05/2021</c:v>
                </c:pt>
                <c:pt idx="527">
                  <c:v>08/06/2021</c:v>
                </c:pt>
                <c:pt idx="528">
                  <c:v>08/07/2021</c:v>
                </c:pt>
                <c:pt idx="529">
                  <c:v>08/08/2021</c:v>
                </c:pt>
                <c:pt idx="530">
                  <c:v>08/09/2021</c:v>
                </c:pt>
                <c:pt idx="531">
                  <c:v>08/10/2021</c:v>
                </c:pt>
                <c:pt idx="532">
                  <c:v>08/11/2021</c:v>
                </c:pt>
                <c:pt idx="533">
                  <c:v>08/12/2021</c:v>
                </c:pt>
                <c:pt idx="534">
                  <c:v>8/13/2021</c:v>
                </c:pt>
                <c:pt idx="535">
                  <c:v>8/14/2021</c:v>
                </c:pt>
                <c:pt idx="536">
                  <c:v>8/15/2021</c:v>
                </c:pt>
                <c:pt idx="537">
                  <c:v>8/16/2021</c:v>
                </c:pt>
                <c:pt idx="538">
                  <c:v>8/17/2021</c:v>
                </c:pt>
                <c:pt idx="539">
                  <c:v>8/18/2021</c:v>
                </c:pt>
                <c:pt idx="540">
                  <c:v>8/19/2021</c:v>
                </c:pt>
                <c:pt idx="541">
                  <c:v>8/20/2021</c:v>
                </c:pt>
                <c:pt idx="542">
                  <c:v>8/21/2021</c:v>
                </c:pt>
                <c:pt idx="543">
                  <c:v>8/22/2021</c:v>
                </c:pt>
                <c:pt idx="544">
                  <c:v>8/23/2021</c:v>
                </c:pt>
                <c:pt idx="545">
                  <c:v>8/24/2021</c:v>
                </c:pt>
                <c:pt idx="546">
                  <c:v>8/25/2021</c:v>
                </c:pt>
                <c:pt idx="547">
                  <c:v>8/26/2021</c:v>
                </c:pt>
                <c:pt idx="548">
                  <c:v>8/27/2021</c:v>
                </c:pt>
                <c:pt idx="549">
                  <c:v>8/28/2021</c:v>
                </c:pt>
                <c:pt idx="550">
                  <c:v>8/29/2021</c:v>
                </c:pt>
                <c:pt idx="551">
                  <c:v>8/30/2021</c:v>
                </c:pt>
                <c:pt idx="552">
                  <c:v>8/31/2021</c:v>
                </c:pt>
                <c:pt idx="553">
                  <c:v>09/01/2021</c:v>
                </c:pt>
                <c:pt idx="554">
                  <c:v>09/02/2021</c:v>
                </c:pt>
                <c:pt idx="555">
                  <c:v>09/03/2021</c:v>
                </c:pt>
                <c:pt idx="556">
                  <c:v>09/04/2021</c:v>
                </c:pt>
                <c:pt idx="557">
                  <c:v>09/05/2021</c:v>
                </c:pt>
                <c:pt idx="558">
                  <c:v>09/06/2021</c:v>
                </c:pt>
                <c:pt idx="559">
                  <c:v>09/07/2021</c:v>
                </c:pt>
                <c:pt idx="560">
                  <c:v>09/08/2021</c:v>
                </c:pt>
                <c:pt idx="561">
                  <c:v>09/09/2021</c:v>
                </c:pt>
                <c:pt idx="562">
                  <c:v>09/10/2021</c:v>
                </c:pt>
                <c:pt idx="563">
                  <c:v>09/11/2021</c:v>
                </c:pt>
                <c:pt idx="564">
                  <c:v>09/12/2021</c:v>
                </c:pt>
                <c:pt idx="565">
                  <c:v>9/13/2021</c:v>
                </c:pt>
                <c:pt idx="566">
                  <c:v>9/14/2021</c:v>
                </c:pt>
                <c:pt idx="567">
                  <c:v>9/15/2021</c:v>
                </c:pt>
                <c:pt idx="568">
                  <c:v>9/16/2021</c:v>
                </c:pt>
                <c:pt idx="569">
                  <c:v>9/17/2021</c:v>
                </c:pt>
                <c:pt idx="570">
                  <c:v>9/18/2021</c:v>
                </c:pt>
                <c:pt idx="571">
                  <c:v>9/19/2021</c:v>
                </c:pt>
                <c:pt idx="572">
                  <c:v>9/20/2021</c:v>
                </c:pt>
                <c:pt idx="573">
                  <c:v>9/21/2021</c:v>
                </c:pt>
                <c:pt idx="574">
                  <c:v>9/22/2021</c:v>
                </c:pt>
                <c:pt idx="575">
                  <c:v>9/23/2021</c:v>
                </c:pt>
                <c:pt idx="576">
                  <c:v>9/24/2021</c:v>
                </c:pt>
                <c:pt idx="577">
                  <c:v>9/25/2021</c:v>
                </c:pt>
                <c:pt idx="578">
                  <c:v>9/26/2021</c:v>
                </c:pt>
                <c:pt idx="579">
                  <c:v>9/27/2021</c:v>
                </c:pt>
                <c:pt idx="580">
                  <c:v>9/28/2021</c:v>
                </c:pt>
                <c:pt idx="581">
                  <c:v>9/29/2021</c:v>
                </c:pt>
                <c:pt idx="582">
                  <c:v>9/30/2021</c:v>
                </c:pt>
                <c:pt idx="583">
                  <c:v>10/01/2021</c:v>
                </c:pt>
                <c:pt idx="584">
                  <c:v>10/02/2021</c:v>
                </c:pt>
                <c:pt idx="585">
                  <c:v>10/03/2021</c:v>
                </c:pt>
                <c:pt idx="586">
                  <c:v>10/04/2021</c:v>
                </c:pt>
                <c:pt idx="587">
                  <c:v>10/05/2021</c:v>
                </c:pt>
                <c:pt idx="588">
                  <c:v>10/06/2021</c:v>
                </c:pt>
                <c:pt idx="589">
                  <c:v>10/07/2021</c:v>
                </c:pt>
                <c:pt idx="590">
                  <c:v>10/08/2021</c:v>
                </c:pt>
                <c:pt idx="591">
                  <c:v>10/09/2021</c:v>
                </c:pt>
                <c:pt idx="592">
                  <c:v>10/10/2021</c:v>
                </c:pt>
                <c:pt idx="593">
                  <c:v>10/11/2021</c:v>
                </c:pt>
                <c:pt idx="594">
                  <c:v>10/12/2021</c:v>
                </c:pt>
                <c:pt idx="595">
                  <c:v>10/13/2021</c:v>
                </c:pt>
                <c:pt idx="596">
                  <c:v>10/14/2021</c:v>
                </c:pt>
                <c:pt idx="597">
                  <c:v>10/15/2021</c:v>
                </c:pt>
                <c:pt idx="598">
                  <c:v>10/16/2021</c:v>
                </c:pt>
                <c:pt idx="599">
                  <c:v>10/17/2021</c:v>
                </c:pt>
                <c:pt idx="600">
                  <c:v>10/18/2021</c:v>
                </c:pt>
                <c:pt idx="601">
                  <c:v>10/19/2021</c:v>
                </c:pt>
                <c:pt idx="602">
                  <c:v>10/20/2021</c:v>
                </c:pt>
                <c:pt idx="603">
                  <c:v>10/21/2021</c:v>
                </c:pt>
                <c:pt idx="604">
                  <c:v>10/22/2021</c:v>
                </c:pt>
                <c:pt idx="605">
                  <c:v>10/23/2021</c:v>
                </c:pt>
                <c:pt idx="606">
                  <c:v>10/24/2021</c:v>
                </c:pt>
                <c:pt idx="607">
                  <c:v>10/25/2021</c:v>
                </c:pt>
                <c:pt idx="608">
                  <c:v>10/26/2021</c:v>
                </c:pt>
                <c:pt idx="609">
                  <c:v>10/27/2021</c:v>
                </c:pt>
                <c:pt idx="610">
                  <c:v>10/28/2021</c:v>
                </c:pt>
                <c:pt idx="611">
                  <c:v>10/29/2021</c:v>
                </c:pt>
                <c:pt idx="612">
                  <c:v>10/30/2021</c:v>
                </c:pt>
                <c:pt idx="613">
                  <c:v>10/31/2021</c:v>
                </c:pt>
                <c:pt idx="614">
                  <c:v>11/01/2021</c:v>
                </c:pt>
                <c:pt idx="615">
                  <c:v>11/02/2021</c:v>
                </c:pt>
                <c:pt idx="616">
                  <c:v>11/03/2021</c:v>
                </c:pt>
                <c:pt idx="617">
                  <c:v>11/04/2021</c:v>
                </c:pt>
                <c:pt idx="618">
                  <c:v>11/05/2021</c:v>
                </c:pt>
                <c:pt idx="619">
                  <c:v>11/06/2021</c:v>
                </c:pt>
                <c:pt idx="620">
                  <c:v>11/07/2021</c:v>
                </c:pt>
                <c:pt idx="621">
                  <c:v>11/08/2021</c:v>
                </c:pt>
                <c:pt idx="622">
                  <c:v>11/09/2021</c:v>
                </c:pt>
                <c:pt idx="623">
                  <c:v>11/10/2021</c:v>
                </c:pt>
                <c:pt idx="624">
                  <c:v>11/11/2021</c:v>
                </c:pt>
                <c:pt idx="625">
                  <c:v>11/12/2021</c:v>
                </c:pt>
                <c:pt idx="626">
                  <c:v>11/13/2021</c:v>
                </c:pt>
                <c:pt idx="627">
                  <c:v>11/14/2021</c:v>
                </c:pt>
                <c:pt idx="628">
                  <c:v>11/15/2021</c:v>
                </c:pt>
                <c:pt idx="629">
                  <c:v>11/16/2021</c:v>
                </c:pt>
                <c:pt idx="630">
                  <c:v>11/17/2021</c:v>
                </c:pt>
                <c:pt idx="631">
                  <c:v>11/18/2021</c:v>
                </c:pt>
                <c:pt idx="632">
                  <c:v>11/19/2021</c:v>
                </c:pt>
                <c:pt idx="633">
                  <c:v>11/20/2021</c:v>
                </c:pt>
                <c:pt idx="634">
                  <c:v>11/21/2021</c:v>
                </c:pt>
                <c:pt idx="635">
                  <c:v>11/22/2021</c:v>
                </c:pt>
                <c:pt idx="636">
                  <c:v>11/23/2021</c:v>
                </c:pt>
                <c:pt idx="637">
                  <c:v>11/24/2021</c:v>
                </c:pt>
                <c:pt idx="638">
                  <c:v>11/25/2021</c:v>
                </c:pt>
                <c:pt idx="639">
                  <c:v>11/26/2021</c:v>
                </c:pt>
                <c:pt idx="640">
                  <c:v>11/27/2021</c:v>
                </c:pt>
                <c:pt idx="641">
                  <c:v>11/28/2021</c:v>
                </c:pt>
                <c:pt idx="642">
                  <c:v>11/29/2021</c:v>
                </c:pt>
                <c:pt idx="643">
                  <c:v>11/30/2021</c:v>
                </c:pt>
                <c:pt idx="644">
                  <c:v>12/01/2021</c:v>
                </c:pt>
                <c:pt idx="645">
                  <c:v>12/02/2021</c:v>
                </c:pt>
                <c:pt idx="646">
                  <c:v>12/03/2021</c:v>
                </c:pt>
                <c:pt idx="647">
                  <c:v>12/04/2021</c:v>
                </c:pt>
                <c:pt idx="648">
                  <c:v>12/05/2021</c:v>
                </c:pt>
                <c:pt idx="649">
                  <c:v>12/06/2021</c:v>
                </c:pt>
                <c:pt idx="650">
                  <c:v>12/07/2021</c:v>
                </c:pt>
                <c:pt idx="651">
                  <c:v>12/08/2021</c:v>
                </c:pt>
                <c:pt idx="652">
                  <c:v>12/09/2021</c:v>
                </c:pt>
                <c:pt idx="653">
                  <c:v>12/10/2021</c:v>
                </c:pt>
                <c:pt idx="654">
                  <c:v>12/11/2021</c:v>
                </c:pt>
                <c:pt idx="655">
                  <c:v>12/12/2021</c:v>
                </c:pt>
                <c:pt idx="656">
                  <c:v>12/13/2021</c:v>
                </c:pt>
                <c:pt idx="657">
                  <c:v>12/14/2021</c:v>
                </c:pt>
                <c:pt idx="658">
                  <c:v>12/15/2021</c:v>
                </c:pt>
                <c:pt idx="659">
                  <c:v>12/16/2021</c:v>
                </c:pt>
                <c:pt idx="660">
                  <c:v>12/17/2021</c:v>
                </c:pt>
                <c:pt idx="661">
                  <c:v>12/18/2021</c:v>
                </c:pt>
                <c:pt idx="662">
                  <c:v>12/19/2021</c:v>
                </c:pt>
                <c:pt idx="663">
                  <c:v>12/20/2021</c:v>
                </c:pt>
                <c:pt idx="664">
                  <c:v>12/21/2021</c:v>
                </c:pt>
                <c:pt idx="665">
                  <c:v>12/22/2021</c:v>
                </c:pt>
                <c:pt idx="666">
                  <c:v>12/23/2021</c:v>
                </c:pt>
                <c:pt idx="667">
                  <c:v>12/24/2021</c:v>
                </c:pt>
                <c:pt idx="668">
                  <c:v>12/25/2021</c:v>
                </c:pt>
                <c:pt idx="669">
                  <c:v>12/26/2021</c:v>
                </c:pt>
                <c:pt idx="670">
                  <c:v>12/27/2021</c:v>
                </c:pt>
                <c:pt idx="671">
                  <c:v>12/28/2021</c:v>
                </c:pt>
                <c:pt idx="672">
                  <c:v>12/29/2021</c:v>
                </c:pt>
                <c:pt idx="673">
                  <c:v>12/30/2021</c:v>
                </c:pt>
                <c:pt idx="674">
                  <c:v>12/31/2021</c:v>
                </c:pt>
                <c:pt idx="675">
                  <c:v>01/01/2022</c:v>
                </c:pt>
                <c:pt idx="676">
                  <c:v>01/02/2022</c:v>
                </c:pt>
                <c:pt idx="677">
                  <c:v>01/03/2022</c:v>
                </c:pt>
                <c:pt idx="678">
                  <c:v>01/04/2022</c:v>
                </c:pt>
                <c:pt idx="679">
                  <c:v>01/05/2022</c:v>
                </c:pt>
                <c:pt idx="680">
                  <c:v>01/06/2022</c:v>
                </c:pt>
                <c:pt idx="681">
                  <c:v>01/07/2022</c:v>
                </c:pt>
                <c:pt idx="682">
                  <c:v>01/08/2022</c:v>
                </c:pt>
                <c:pt idx="683">
                  <c:v>01/09/2022</c:v>
                </c:pt>
                <c:pt idx="684">
                  <c:v>01/10/2022</c:v>
                </c:pt>
                <c:pt idx="685">
                  <c:v>01/11/2022</c:v>
                </c:pt>
                <c:pt idx="686">
                  <c:v>01/12/2022</c:v>
                </c:pt>
                <c:pt idx="687">
                  <c:v>1/13/2022</c:v>
                </c:pt>
                <c:pt idx="688">
                  <c:v>1/14/2022</c:v>
                </c:pt>
                <c:pt idx="689">
                  <c:v>1/15/2022</c:v>
                </c:pt>
                <c:pt idx="690">
                  <c:v>1/16/2022</c:v>
                </c:pt>
                <c:pt idx="691">
                  <c:v>1/17/2022</c:v>
                </c:pt>
                <c:pt idx="692">
                  <c:v>1/18/2022</c:v>
                </c:pt>
                <c:pt idx="693">
                  <c:v>1/19/2022</c:v>
                </c:pt>
                <c:pt idx="694">
                  <c:v>1/20/2022</c:v>
                </c:pt>
                <c:pt idx="695">
                  <c:v>1/21/2022</c:v>
                </c:pt>
                <c:pt idx="696">
                  <c:v>1/22/2022</c:v>
                </c:pt>
                <c:pt idx="697">
                  <c:v>1/23/2022</c:v>
                </c:pt>
                <c:pt idx="698">
                  <c:v>1/24/2022</c:v>
                </c:pt>
                <c:pt idx="699">
                  <c:v>1/25/2022</c:v>
                </c:pt>
                <c:pt idx="700">
                  <c:v>1/26/2022</c:v>
                </c:pt>
                <c:pt idx="701">
                  <c:v>1/27/2022</c:v>
                </c:pt>
                <c:pt idx="702">
                  <c:v>1/28/2022</c:v>
                </c:pt>
                <c:pt idx="703">
                  <c:v>1/29/2022</c:v>
                </c:pt>
                <c:pt idx="704">
                  <c:v>1/30/2022</c:v>
                </c:pt>
                <c:pt idx="705">
                  <c:v>1/31/2022</c:v>
                </c:pt>
                <c:pt idx="706">
                  <c:v>02/01/2022</c:v>
                </c:pt>
                <c:pt idx="707">
                  <c:v>02/02/2022</c:v>
                </c:pt>
                <c:pt idx="708">
                  <c:v>02/03/2022</c:v>
                </c:pt>
                <c:pt idx="709">
                  <c:v>02/04/2022</c:v>
                </c:pt>
                <c:pt idx="710">
                  <c:v>02/05/2022</c:v>
                </c:pt>
                <c:pt idx="711">
                  <c:v>02/06/2022</c:v>
                </c:pt>
                <c:pt idx="712">
                  <c:v>02/07/2022</c:v>
                </c:pt>
                <c:pt idx="713">
                  <c:v>02/08/2022</c:v>
                </c:pt>
                <c:pt idx="714">
                  <c:v>02/09/2022</c:v>
                </c:pt>
                <c:pt idx="715">
                  <c:v>02/10/2022</c:v>
                </c:pt>
                <c:pt idx="716">
                  <c:v>02/11/2022</c:v>
                </c:pt>
                <c:pt idx="717">
                  <c:v>02/12/2022</c:v>
                </c:pt>
                <c:pt idx="718">
                  <c:v>2/13/2022</c:v>
                </c:pt>
                <c:pt idx="719">
                  <c:v>2/14/2022</c:v>
                </c:pt>
                <c:pt idx="720">
                  <c:v>2/15/2022</c:v>
                </c:pt>
                <c:pt idx="721">
                  <c:v>2/16/2022</c:v>
                </c:pt>
                <c:pt idx="722">
                  <c:v>2/17/2022</c:v>
                </c:pt>
                <c:pt idx="723">
                  <c:v>2/18/2022</c:v>
                </c:pt>
                <c:pt idx="724">
                  <c:v>2/19/2022</c:v>
                </c:pt>
                <c:pt idx="725">
                  <c:v>2/20/2022</c:v>
                </c:pt>
                <c:pt idx="726">
                  <c:v>2/21/2022</c:v>
                </c:pt>
                <c:pt idx="727">
                  <c:v>2/22/2022</c:v>
                </c:pt>
                <c:pt idx="728">
                  <c:v>2/23/2022</c:v>
                </c:pt>
                <c:pt idx="729">
                  <c:v>2/24/2022</c:v>
                </c:pt>
                <c:pt idx="730">
                  <c:v>2/25/2022</c:v>
                </c:pt>
                <c:pt idx="731">
                  <c:v>2/26/2022</c:v>
                </c:pt>
                <c:pt idx="732">
                  <c:v>2/27/2022</c:v>
                </c:pt>
                <c:pt idx="733">
                  <c:v>2/28/2022</c:v>
                </c:pt>
                <c:pt idx="734">
                  <c:v>03/01/2022</c:v>
                </c:pt>
                <c:pt idx="735">
                  <c:v>03/02/2022</c:v>
                </c:pt>
                <c:pt idx="736">
                  <c:v>03/03/2022</c:v>
                </c:pt>
                <c:pt idx="737">
                  <c:v>03/04/2022</c:v>
                </c:pt>
                <c:pt idx="738">
                  <c:v>03/05/2022</c:v>
                </c:pt>
                <c:pt idx="739">
                  <c:v>03/06/2022</c:v>
                </c:pt>
                <c:pt idx="740">
                  <c:v>03/07/2022</c:v>
                </c:pt>
                <c:pt idx="741">
                  <c:v>03/08/2022</c:v>
                </c:pt>
                <c:pt idx="742">
                  <c:v>03/09/2022</c:v>
                </c:pt>
                <c:pt idx="743">
                  <c:v>03/10/2022</c:v>
                </c:pt>
                <c:pt idx="744">
                  <c:v>03/11/2022</c:v>
                </c:pt>
                <c:pt idx="745">
                  <c:v>03/12/2022</c:v>
                </c:pt>
                <c:pt idx="746">
                  <c:v>3/13/2022</c:v>
                </c:pt>
                <c:pt idx="747">
                  <c:v>3/14/2022</c:v>
                </c:pt>
                <c:pt idx="748">
                  <c:v>3/15/2022</c:v>
                </c:pt>
                <c:pt idx="749">
                  <c:v>3/16/2022</c:v>
                </c:pt>
                <c:pt idx="750">
                  <c:v>3/17/2022</c:v>
                </c:pt>
                <c:pt idx="751">
                  <c:v>3/18/2022</c:v>
                </c:pt>
                <c:pt idx="752">
                  <c:v>3/19/2022</c:v>
                </c:pt>
                <c:pt idx="753">
                  <c:v>3/20/2022</c:v>
                </c:pt>
                <c:pt idx="754">
                  <c:v>3/21/2022</c:v>
                </c:pt>
                <c:pt idx="755">
                  <c:v>3/22/2022</c:v>
                </c:pt>
                <c:pt idx="756">
                  <c:v>3/23/2022</c:v>
                </c:pt>
                <c:pt idx="757">
                  <c:v>3/24/2022</c:v>
                </c:pt>
                <c:pt idx="758">
                  <c:v>3/25/2022</c:v>
                </c:pt>
                <c:pt idx="759">
                  <c:v>3/26/2022</c:v>
                </c:pt>
                <c:pt idx="760">
                  <c:v>3/27/2022</c:v>
                </c:pt>
                <c:pt idx="761">
                  <c:v>3/28/2022</c:v>
                </c:pt>
                <c:pt idx="762">
                  <c:v>3/29/2022</c:v>
                </c:pt>
                <c:pt idx="763">
                  <c:v>3/30/2022</c:v>
                </c:pt>
                <c:pt idx="764">
                  <c:v>3/31/2022</c:v>
                </c:pt>
                <c:pt idx="765">
                  <c:v>04/01/2022</c:v>
                </c:pt>
                <c:pt idx="766">
                  <c:v>04/02/2022</c:v>
                </c:pt>
                <c:pt idx="767">
                  <c:v>04/03/2022</c:v>
                </c:pt>
                <c:pt idx="768">
                  <c:v>04/04/2022</c:v>
                </c:pt>
                <c:pt idx="769">
                  <c:v>04/05/2022</c:v>
                </c:pt>
                <c:pt idx="770">
                  <c:v>04/06/2022</c:v>
                </c:pt>
                <c:pt idx="771">
                  <c:v>04/07/2022</c:v>
                </c:pt>
                <c:pt idx="772">
                  <c:v>04/08/2022</c:v>
                </c:pt>
                <c:pt idx="773">
                  <c:v>04/09/2022</c:v>
                </c:pt>
                <c:pt idx="774">
                  <c:v>04/10/2022</c:v>
                </c:pt>
                <c:pt idx="775">
                  <c:v>04/11/2022</c:v>
                </c:pt>
                <c:pt idx="776">
                  <c:v>04/12/2022</c:v>
                </c:pt>
                <c:pt idx="777">
                  <c:v>4/13/2022</c:v>
                </c:pt>
                <c:pt idx="778">
                  <c:v>4/14/2022</c:v>
                </c:pt>
                <c:pt idx="779">
                  <c:v>4/15/2022</c:v>
                </c:pt>
                <c:pt idx="780">
                  <c:v>4/16/2022</c:v>
                </c:pt>
                <c:pt idx="781">
                  <c:v>4/17/2022</c:v>
                </c:pt>
                <c:pt idx="782">
                  <c:v>4/18/2022</c:v>
                </c:pt>
                <c:pt idx="783">
                  <c:v>4/19/2022</c:v>
                </c:pt>
              </c:strCache>
            </c:strRef>
          </c:cat>
          <c:val>
            <c:numRef>
              <c:f>Sheet1!$C$2:$C$785</c:f>
              <c:numCache>
                <c:formatCode>General</c:formatCode>
                <c:ptCount val="784"/>
                <c:pt idx="6" formatCode="0">
                  <c:v>0</c:v>
                </c:pt>
                <c:pt idx="7" formatCode="0">
                  <c:v>0.14285714285714285</c:v>
                </c:pt>
                <c:pt idx="8" formatCode="0">
                  <c:v>0.2857142857142857</c:v>
                </c:pt>
                <c:pt idx="9" formatCode="0">
                  <c:v>0.5714285714285714</c:v>
                </c:pt>
                <c:pt idx="10" formatCode="0">
                  <c:v>0.8571428571428571</c:v>
                </c:pt>
                <c:pt idx="11" formatCode="0">
                  <c:v>1.1428571428571428</c:v>
                </c:pt>
                <c:pt idx="12" formatCode="0">
                  <c:v>1.5714285714285714</c:v>
                </c:pt>
                <c:pt idx="13" formatCode="0">
                  <c:v>2.1428571428571428</c:v>
                </c:pt>
                <c:pt idx="14" formatCode="0">
                  <c:v>2.8571428571428572</c:v>
                </c:pt>
                <c:pt idx="15" formatCode="0">
                  <c:v>3.5714285714285716</c:v>
                </c:pt>
                <c:pt idx="16" formatCode="0">
                  <c:v>4.4285714285714288</c:v>
                </c:pt>
                <c:pt idx="17" formatCode="0">
                  <c:v>5.2857142857142856</c:v>
                </c:pt>
                <c:pt idx="18" formatCode="0">
                  <c:v>6.4285714285714288</c:v>
                </c:pt>
                <c:pt idx="19" formatCode="0">
                  <c:v>8.2857142857142865</c:v>
                </c:pt>
                <c:pt idx="20" formatCode="0">
                  <c:v>10.714285714285714</c:v>
                </c:pt>
                <c:pt idx="21" formatCode="0">
                  <c:v>13.571428571428571</c:v>
                </c:pt>
                <c:pt idx="22" formatCode="0">
                  <c:v>17</c:v>
                </c:pt>
                <c:pt idx="23" formatCode="0">
                  <c:v>20.428571428571427</c:v>
                </c:pt>
                <c:pt idx="24" formatCode="0">
                  <c:v>25.285714285714285</c:v>
                </c:pt>
                <c:pt idx="25" formatCode="0">
                  <c:v>30.571428571428573</c:v>
                </c:pt>
                <c:pt idx="26" formatCode="0">
                  <c:v>35.571428571428569</c:v>
                </c:pt>
                <c:pt idx="27" formatCode="0">
                  <c:v>40.428571428571431</c:v>
                </c:pt>
                <c:pt idx="28" formatCode="0">
                  <c:v>44.857142857142854</c:v>
                </c:pt>
                <c:pt idx="29" formatCode="0">
                  <c:v>50</c:v>
                </c:pt>
                <c:pt idx="30" formatCode="0">
                  <c:v>55.142857142857146</c:v>
                </c:pt>
                <c:pt idx="31" formatCode="0">
                  <c:v>59.285714285714285</c:v>
                </c:pt>
                <c:pt idx="32" formatCode="0">
                  <c:v>63.285714285714285</c:v>
                </c:pt>
                <c:pt idx="33" formatCode="0">
                  <c:v>66.857142857142861</c:v>
                </c:pt>
                <c:pt idx="34" formatCode="0">
                  <c:v>69.857142857142861</c:v>
                </c:pt>
                <c:pt idx="35" formatCode="0">
                  <c:v>73.428571428571431</c:v>
                </c:pt>
                <c:pt idx="36" formatCode="0">
                  <c:v>75.857142857142861</c:v>
                </c:pt>
                <c:pt idx="37" formatCode="0">
                  <c:v>78.428571428571431</c:v>
                </c:pt>
                <c:pt idx="38" formatCode="0">
                  <c:v>80.428571428571431</c:v>
                </c:pt>
                <c:pt idx="39" formatCode="0">
                  <c:v>82</c:v>
                </c:pt>
                <c:pt idx="40" formatCode="0">
                  <c:v>83.714285714285708</c:v>
                </c:pt>
                <c:pt idx="41" formatCode="0">
                  <c:v>85.142857142857139</c:v>
                </c:pt>
                <c:pt idx="42" formatCode="0">
                  <c:v>85.714285714285708</c:v>
                </c:pt>
                <c:pt idx="43" formatCode="0">
                  <c:v>85.714285714285708</c:v>
                </c:pt>
                <c:pt idx="44" formatCode="0">
                  <c:v>85.285714285714292</c:v>
                </c:pt>
                <c:pt idx="45" formatCode="0">
                  <c:v>85.142857142857139</c:v>
                </c:pt>
                <c:pt idx="46" formatCode="0">
                  <c:v>83.714285714285708</c:v>
                </c:pt>
                <c:pt idx="47" formatCode="0">
                  <c:v>81.571428571428569</c:v>
                </c:pt>
                <c:pt idx="48" formatCode="0">
                  <c:v>80.142857142857139</c:v>
                </c:pt>
                <c:pt idx="49" formatCode="0">
                  <c:v>78.142857142857139</c:v>
                </c:pt>
                <c:pt idx="50" formatCode="0">
                  <c:v>76.142857142857139</c:v>
                </c:pt>
                <c:pt idx="51" formatCode="0">
                  <c:v>74.142857142857139</c:v>
                </c:pt>
                <c:pt idx="52" formatCode="0">
                  <c:v>71.714285714285708</c:v>
                </c:pt>
                <c:pt idx="53" formatCode="0">
                  <c:v>69.428571428571431</c:v>
                </c:pt>
                <c:pt idx="54" formatCode="0">
                  <c:v>67.571428571428569</c:v>
                </c:pt>
                <c:pt idx="55" formatCode="0">
                  <c:v>65.142857142857139</c:v>
                </c:pt>
                <c:pt idx="56" formatCode="0">
                  <c:v>62.714285714285715</c:v>
                </c:pt>
                <c:pt idx="57" formatCode="0">
                  <c:v>60.285714285714285</c:v>
                </c:pt>
                <c:pt idx="58" formatCode="0">
                  <c:v>57.285714285714285</c:v>
                </c:pt>
                <c:pt idx="59" formatCode="0">
                  <c:v>54.428571428571431</c:v>
                </c:pt>
                <c:pt idx="60" formatCode="0">
                  <c:v>52.428571428571431</c:v>
                </c:pt>
                <c:pt idx="61" formatCode="0">
                  <c:v>50</c:v>
                </c:pt>
                <c:pt idx="62" formatCode="0">
                  <c:v>47.285714285714285</c:v>
                </c:pt>
                <c:pt idx="63" formatCode="0">
                  <c:v>45.285714285714285</c:v>
                </c:pt>
                <c:pt idx="64" formatCode="0">
                  <c:v>43.285714285714285</c:v>
                </c:pt>
                <c:pt idx="65" formatCode="0">
                  <c:v>41.571428571428569</c:v>
                </c:pt>
                <c:pt idx="66" formatCode="0">
                  <c:v>40.142857142857146</c:v>
                </c:pt>
                <c:pt idx="67" formatCode="0">
                  <c:v>38.857142857142854</c:v>
                </c:pt>
                <c:pt idx="68" formatCode="0">
                  <c:v>37.714285714285715</c:v>
                </c:pt>
                <c:pt idx="69" formatCode="0">
                  <c:v>37</c:v>
                </c:pt>
                <c:pt idx="70" formatCode="0">
                  <c:v>36.285714285714285</c:v>
                </c:pt>
                <c:pt idx="71" formatCode="0">
                  <c:v>35.571428571428569</c:v>
                </c:pt>
                <c:pt idx="72" formatCode="0">
                  <c:v>35</c:v>
                </c:pt>
                <c:pt idx="73" formatCode="0">
                  <c:v>33.714285714285715</c:v>
                </c:pt>
                <c:pt idx="74" formatCode="0">
                  <c:v>32.714285714285715</c:v>
                </c:pt>
                <c:pt idx="75" formatCode="0">
                  <c:v>32.285714285714285</c:v>
                </c:pt>
                <c:pt idx="76" formatCode="0">
                  <c:v>31.857142857142858</c:v>
                </c:pt>
                <c:pt idx="77" formatCode="0">
                  <c:v>30.714285714285715</c:v>
                </c:pt>
                <c:pt idx="78" formatCode="0">
                  <c:v>29.428571428571427</c:v>
                </c:pt>
                <c:pt idx="79" formatCode="0">
                  <c:v>28.142857142857142</c:v>
                </c:pt>
                <c:pt idx="80" formatCode="0">
                  <c:v>27.428571428571427</c:v>
                </c:pt>
                <c:pt idx="81" formatCode="0">
                  <c:v>26.285714285714285</c:v>
                </c:pt>
                <c:pt idx="82" formatCode="0">
                  <c:v>25.142857142857142</c:v>
                </c:pt>
                <c:pt idx="83" formatCode="0">
                  <c:v>23.714285714285715</c:v>
                </c:pt>
                <c:pt idx="84" formatCode="0">
                  <c:v>22.857142857142858</c:v>
                </c:pt>
                <c:pt idx="85" formatCode="0">
                  <c:v>22.428571428571427</c:v>
                </c:pt>
                <c:pt idx="86" formatCode="0">
                  <c:v>21.857142857142858</c:v>
                </c:pt>
                <c:pt idx="87" formatCode="0">
                  <c:v>21.428571428571427</c:v>
                </c:pt>
                <c:pt idx="88" formatCode="0">
                  <c:v>21</c:v>
                </c:pt>
                <c:pt idx="89" formatCode="0">
                  <c:v>20.142857142857142</c:v>
                </c:pt>
                <c:pt idx="90" formatCode="0">
                  <c:v>19.571428571428573</c:v>
                </c:pt>
                <c:pt idx="91" formatCode="0">
                  <c:v>18.857142857142858</c:v>
                </c:pt>
                <c:pt idx="92" formatCode="0">
                  <c:v>18.142857142857142</c:v>
                </c:pt>
                <c:pt idx="93" formatCode="0">
                  <c:v>17.714285714285715</c:v>
                </c:pt>
                <c:pt idx="94" formatCode="0">
                  <c:v>16.857142857142858</c:v>
                </c:pt>
                <c:pt idx="95" formatCode="0">
                  <c:v>16</c:v>
                </c:pt>
                <c:pt idx="96" formatCode="0">
                  <c:v>15.142857142857142</c:v>
                </c:pt>
                <c:pt idx="97" formatCode="0">
                  <c:v>14.142857142857142</c:v>
                </c:pt>
                <c:pt idx="98" formatCode="0">
                  <c:v>13.142857142857142</c:v>
                </c:pt>
                <c:pt idx="99" formatCode="0">
                  <c:v>12.142857142857142</c:v>
                </c:pt>
                <c:pt idx="100" formatCode="0">
                  <c:v>11.285714285714286</c:v>
                </c:pt>
                <c:pt idx="101" formatCode="0">
                  <c:v>10.857142857142858</c:v>
                </c:pt>
                <c:pt idx="102" formatCode="0">
                  <c:v>10.285714285714286</c:v>
                </c:pt>
                <c:pt idx="103" formatCode="0">
                  <c:v>10</c:v>
                </c:pt>
                <c:pt idx="104" formatCode="0">
                  <c:v>9.8571428571428577</c:v>
                </c:pt>
                <c:pt idx="105" formatCode="0">
                  <c:v>10.428571428571429</c:v>
                </c:pt>
                <c:pt idx="106" formatCode="0">
                  <c:v>11.142857142857142</c:v>
                </c:pt>
                <c:pt idx="107" formatCode="0">
                  <c:v>11.571428571428571</c:v>
                </c:pt>
                <c:pt idx="108" formatCode="0">
                  <c:v>11.857142857142858</c:v>
                </c:pt>
                <c:pt idx="109" formatCode="0">
                  <c:v>12.428571428571429</c:v>
                </c:pt>
                <c:pt idx="110" formatCode="0">
                  <c:v>12.857142857142858</c:v>
                </c:pt>
                <c:pt idx="111" formatCode="0">
                  <c:v>13.142857142857142</c:v>
                </c:pt>
                <c:pt idx="112" formatCode="0">
                  <c:v>12.714285714285714</c:v>
                </c:pt>
                <c:pt idx="113" formatCode="0">
                  <c:v>12.142857142857142</c:v>
                </c:pt>
                <c:pt idx="114" formatCode="0">
                  <c:v>11.714285714285714</c:v>
                </c:pt>
                <c:pt idx="115" formatCode="0">
                  <c:v>11.142857142857142</c:v>
                </c:pt>
                <c:pt idx="116" formatCode="0">
                  <c:v>10.571428571428571</c:v>
                </c:pt>
                <c:pt idx="117" formatCode="0">
                  <c:v>9.8571428571428577</c:v>
                </c:pt>
                <c:pt idx="118" formatCode="0">
                  <c:v>9.2857142857142865</c:v>
                </c:pt>
                <c:pt idx="119" formatCode="0">
                  <c:v>8.8571428571428577</c:v>
                </c:pt>
                <c:pt idx="120" formatCode="0">
                  <c:v>8.7142857142857135</c:v>
                </c:pt>
                <c:pt idx="121" formatCode="0">
                  <c:v>8.8571428571428577</c:v>
                </c:pt>
                <c:pt idx="122" formatCode="0">
                  <c:v>9.1428571428571423</c:v>
                </c:pt>
                <c:pt idx="123" formatCode="0">
                  <c:v>9.2857142857142865</c:v>
                </c:pt>
                <c:pt idx="124" formatCode="0">
                  <c:v>9.5714285714285712</c:v>
                </c:pt>
                <c:pt idx="125" formatCode="0">
                  <c:v>9.7142857142857135</c:v>
                </c:pt>
                <c:pt idx="126" formatCode="0">
                  <c:v>9.8571428571428577</c:v>
                </c:pt>
                <c:pt idx="127" formatCode="0">
                  <c:v>9.7142857142857135</c:v>
                </c:pt>
                <c:pt idx="128" formatCode="0">
                  <c:v>9.2857142857142865</c:v>
                </c:pt>
                <c:pt idx="129" formatCode="0">
                  <c:v>9.2857142857142865</c:v>
                </c:pt>
                <c:pt idx="130" formatCode="0">
                  <c:v>9.4285714285714288</c:v>
                </c:pt>
                <c:pt idx="131" formatCode="0">
                  <c:v>9.5714285714285712</c:v>
                </c:pt>
                <c:pt idx="132" formatCode="0">
                  <c:v>9.7142857142857135</c:v>
                </c:pt>
                <c:pt idx="133" formatCode="0">
                  <c:v>9.7142857142857135</c:v>
                </c:pt>
                <c:pt idx="134" formatCode="0">
                  <c:v>9.8571428571428577</c:v>
                </c:pt>
                <c:pt idx="135" formatCode="0">
                  <c:v>10</c:v>
                </c:pt>
                <c:pt idx="136" formatCode="0">
                  <c:v>9.7142857142857135</c:v>
                </c:pt>
                <c:pt idx="137" formatCode="0">
                  <c:v>9.5714285714285712</c:v>
                </c:pt>
                <c:pt idx="138" formatCode="0">
                  <c:v>9.7142857142857135</c:v>
                </c:pt>
                <c:pt idx="139" formatCode="0">
                  <c:v>10.142857142857142</c:v>
                </c:pt>
                <c:pt idx="140" formatCode="0">
                  <c:v>10.714285714285714</c:v>
                </c:pt>
                <c:pt idx="141" formatCode="0">
                  <c:v>11.428571428571429</c:v>
                </c:pt>
                <c:pt idx="142" formatCode="0">
                  <c:v>11.857142857142858</c:v>
                </c:pt>
                <c:pt idx="143" formatCode="0">
                  <c:v>12.285714285714286</c:v>
                </c:pt>
                <c:pt idx="144" formatCode="0">
                  <c:v>12.714285714285714</c:v>
                </c:pt>
                <c:pt idx="145" formatCode="0">
                  <c:v>12.714285714285714</c:v>
                </c:pt>
                <c:pt idx="146" formatCode="0">
                  <c:v>12.285714285714286</c:v>
                </c:pt>
                <c:pt idx="147" formatCode="0">
                  <c:v>11.857142857142858</c:v>
                </c:pt>
                <c:pt idx="148" formatCode="0">
                  <c:v>11</c:v>
                </c:pt>
                <c:pt idx="149" formatCode="0">
                  <c:v>10.428571428571429</c:v>
                </c:pt>
                <c:pt idx="150" formatCode="0">
                  <c:v>10.142857142857142</c:v>
                </c:pt>
                <c:pt idx="151" formatCode="0">
                  <c:v>9.5714285714285712</c:v>
                </c:pt>
                <c:pt idx="152" formatCode="0">
                  <c:v>9.1428571428571423</c:v>
                </c:pt>
                <c:pt idx="153" formatCode="0">
                  <c:v>8.8571428571428577</c:v>
                </c:pt>
                <c:pt idx="154" formatCode="0">
                  <c:v>8.5714285714285712</c:v>
                </c:pt>
                <c:pt idx="155" formatCode="0">
                  <c:v>8.4285714285714288</c:v>
                </c:pt>
                <c:pt idx="156" formatCode="0">
                  <c:v>8.5714285714285712</c:v>
                </c:pt>
                <c:pt idx="157" formatCode="0">
                  <c:v>8.1428571428571423</c:v>
                </c:pt>
                <c:pt idx="158" formatCode="0">
                  <c:v>8.5714285714285712</c:v>
                </c:pt>
                <c:pt idx="159" formatCode="0">
                  <c:v>9.1428571428571423</c:v>
                </c:pt>
                <c:pt idx="160" formatCode="0">
                  <c:v>9.8571428571428577</c:v>
                </c:pt>
                <c:pt idx="161" formatCode="0">
                  <c:v>10.571428571428571</c:v>
                </c:pt>
                <c:pt idx="162" formatCode="0">
                  <c:v>11.571428571428571</c:v>
                </c:pt>
                <c:pt idx="163" formatCode="0">
                  <c:v>12.285714285714286</c:v>
                </c:pt>
                <c:pt idx="164" formatCode="0">
                  <c:v>13.714285714285714</c:v>
                </c:pt>
                <c:pt idx="165" formatCode="0">
                  <c:v>15.142857142857142</c:v>
                </c:pt>
                <c:pt idx="166" formatCode="0">
                  <c:v>16.714285714285715</c:v>
                </c:pt>
                <c:pt idx="167" formatCode="0">
                  <c:v>18.571428571428573</c:v>
                </c:pt>
                <c:pt idx="168" formatCode="0">
                  <c:v>20.142857142857142</c:v>
                </c:pt>
                <c:pt idx="169" formatCode="0">
                  <c:v>21.285714285714285</c:v>
                </c:pt>
                <c:pt idx="170" formatCode="0">
                  <c:v>22.428571428571427</c:v>
                </c:pt>
                <c:pt idx="171" formatCode="0">
                  <c:v>23.285714285714285</c:v>
                </c:pt>
                <c:pt idx="172" formatCode="0">
                  <c:v>23.571428571428573</c:v>
                </c:pt>
                <c:pt idx="173" formatCode="0">
                  <c:v>23.428571428571427</c:v>
                </c:pt>
                <c:pt idx="174" formatCode="0">
                  <c:v>23.285714285714285</c:v>
                </c:pt>
                <c:pt idx="175" formatCode="0">
                  <c:v>23.857142857142858</c:v>
                </c:pt>
                <c:pt idx="176" formatCode="0">
                  <c:v>25</c:v>
                </c:pt>
                <c:pt idx="177" formatCode="0">
                  <c:v>25.857142857142858</c:v>
                </c:pt>
                <c:pt idx="178" formatCode="0">
                  <c:v>27</c:v>
                </c:pt>
                <c:pt idx="179" formatCode="0">
                  <c:v>28</c:v>
                </c:pt>
                <c:pt idx="180" formatCode="0">
                  <c:v>29.142857142857142</c:v>
                </c:pt>
                <c:pt idx="181" formatCode="0">
                  <c:v>30</c:v>
                </c:pt>
                <c:pt idx="182" formatCode="0">
                  <c:v>30.714285714285715</c:v>
                </c:pt>
                <c:pt idx="183" formatCode="0">
                  <c:v>31.428571428571427</c:v>
                </c:pt>
                <c:pt idx="184" formatCode="0">
                  <c:v>32.428571428571431</c:v>
                </c:pt>
                <c:pt idx="185" formatCode="0">
                  <c:v>33</c:v>
                </c:pt>
                <c:pt idx="186" formatCode="0">
                  <c:v>33.571428571428569</c:v>
                </c:pt>
                <c:pt idx="187" formatCode="0">
                  <c:v>34.571428571428569</c:v>
                </c:pt>
                <c:pt idx="188" formatCode="0">
                  <c:v>35.571428571428569</c:v>
                </c:pt>
                <c:pt idx="189" formatCode="0">
                  <c:v>36.428571428571431</c:v>
                </c:pt>
                <c:pt idx="190" formatCode="0">
                  <c:v>36.857142857142854</c:v>
                </c:pt>
                <c:pt idx="191" formatCode="0">
                  <c:v>37.285714285714285</c:v>
                </c:pt>
                <c:pt idx="192" formatCode="0">
                  <c:v>38</c:v>
                </c:pt>
                <c:pt idx="193" formatCode="0">
                  <c:v>38.857142857142854</c:v>
                </c:pt>
                <c:pt idx="194" formatCode="0">
                  <c:v>39.428571428571431</c:v>
                </c:pt>
                <c:pt idx="195" formatCode="0">
                  <c:v>40</c:v>
                </c:pt>
                <c:pt idx="196" formatCode="0">
                  <c:v>41</c:v>
                </c:pt>
                <c:pt idx="197" formatCode="0">
                  <c:v>42.571428571428569</c:v>
                </c:pt>
                <c:pt idx="198" formatCode="0">
                  <c:v>44.571428571428569</c:v>
                </c:pt>
                <c:pt idx="199" formatCode="0">
                  <c:v>46.428571428571431</c:v>
                </c:pt>
                <c:pt idx="200" formatCode="0">
                  <c:v>48.285714285714285</c:v>
                </c:pt>
                <c:pt idx="201" formatCode="0">
                  <c:v>50.714285714285715</c:v>
                </c:pt>
                <c:pt idx="202" formatCode="0">
                  <c:v>54.285714285714285</c:v>
                </c:pt>
                <c:pt idx="203" formatCode="0">
                  <c:v>57.285714285714285</c:v>
                </c:pt>
                <c:pt idx="204" formatCode="0">
                  <c:v>60.142857142857146</c:v>
                </c:pt>
                <c:pt idx="205" formatCode="0">
                  <c:v>62.857142857142854</c:v>
                </c:pt>
                <c:pt idx="206" formatCode="0">
                  <c:v>64.571428571428569</c:v>
                </c:pt>
                <c:pt idx="207" formatCode="0">
                  <c:v>68</c:v>
                </c:pt>
                <c:pt idx="208" formatCode="0">
                  <c:v>70.857142857142861</c:v>
                </c:pt>
                <c:pt idx="209" formatCode="0">
                  <c:v>72.285714285714292</c:v>
                </c:pt>
                <c:pt idx="210" formatCode="0">
                  <c:v>73.142857142857139</c:v>
                </c:pt>
                <c:pt idx="211" formatCode="0">
                  <c:v>73</c:v>
                </c:pt>
                <c:pt idx="212" formatCode="0">
                  <c:v>71.857142857142861</c:v>
                </c:pt>
                <c:pt idx="213" formatCode="0">
                  <c:v>72.285714285714292</c:v>
                </c:pt>
                <c:pt idx="214" formatCode="0">
                  <c:v>70.857142857142861</c:v>
                </c:pt>
                <c:pt idx="215" formatCode="0">
                  <c:v>70</c:v>
                </c:pt>
                <c:pt idx="216" formatCode="0">
                  <c:v>70.285714285714292</c:v>
                </c:pt>
                <c:pt idx="217" formatCode="0">
                  <c:v>71</c:v>
                </c:pt>
                <c:pt idx="218" formatCode="0">
                  <c:v>74</c:v>
                </c:pt>
                <c:pt idx="219" formatCode="0">
                  <c:v>77.142857142857139</c:v>
                </c:pt>
                <c:pt idx="220" formatCode="0">
                  <c:v>78.714285714285708</c:v>
                </c:pt>
                <c:pt idx="221" formatCode="0">
                  <c:v>80.714285714285708</c:v>
                </c:pt>
                <c:pt idx="222" formatCode="0">
                  <c:v>82.142857142857139</c:v>
                </c:pt>
                <c:pt idx="223" formatCode="0">
                  <c:v>83.285714285714292</c:v>
                </c:pt>
                <c:pt idx="224" formatCode="0">
                  <c:v>84.714285714285708</c:v>
                </c:pt>
                <c:pt idx="225" formatCode="0">
                  <c:v>85</c:v>
                </c:pt>
                <c:pt idx="226" formatCode="0">
                  <c:v>86.857142857142861</c:v>
                </c:pt>
                <c:pt idx="227" formatCode="0">
                  <c:v>89.857142857142861</c:v>
                </c:pt>
                <c:pt idx="228" formatCode="0">
                  <c:v>91.428571428571431</c:v>
                </c:pt>
                <c:pt idx="229" formatCode="0">
                  <c:v>92.571428571428569</c:v>
                </c:pt>
                <c:pt idx="230" formatCode="0">
                  <c:v>92.857142857142861</c:v>
                </c:pt>
                <c:pt idx="231" formatCode="0">
                  <c:v>92.571428571428569</c:v>
                </c:pt>
                <c:pt idx="232" formatCode="0">
                  <c:v>91.285714285714292</c:v>
                </c:pt>
                <c:pt idx="233" formatCode="0">
                  <c:v>88.857142857142861</c:v>
                </c:pt>
                <c:pt idx="234" formatCode="0">
                  <c:v>86.428571428571431</c:v>
                </c:pt>
                <c:pt idx="235" formatCode="0">
                  <c:v>85.142857142857139</c:v>
                </c:pt>
                <c:pt idx="236" formatCode="0">
                  <c:v>84.285714285714292</c:v>
                </c:pt>
                <c:pt idx="237" formatCode="0">
                  <c:v>84</c:v>
                </c:pt>
                <c:pt idx="238" formatCode="0">
                  <c:v>84</c:v>
                </c:pt>
                <c:pt idx="239" formatCode="0">
                  <c:v>85.142857142857139</c:v>
                </c:pt>
                <c:pt idx="240" formatCode="0">
                  <c:v>86.285714285714292</c:v>
                </c:pt>
                <c:pt idx="241" formatCode="0">
                  <c:v>87.428571428571431</c:v>
                </c:pt>
                <c:pt idx="242" formatCode="0">
                  <c:v>87.428571428571431</c:v>
                </c:pt>
                <c:pt idx="243" formatCode="0">
                  <c:v>88.857142857142861</c:v>
                </c:pt>
                <c:pt idx="244" formatCode="0">
                  <c:v>91</c:v>
                </c:pt>
                <c:pt idx="245" formatCode="0">
                  <c:v>94.142857142857139</c:v>
                </c:pt>
                <c:pt idx="246" formatCode="0">
                  <c:v>97.571428571428569</c:v>
                </c:pt>
                <c:pt idx="247" formatCode="0">
                  <c:v>103.14285714285714</c:v>
                </c:pt>
                <c:pt idx="248" formatCode="0">
                  <c:v>109.42857142857143</c:v>
                </c:pt>
                <c:pt idx="249" formatCode="0">
                  <c:v>117.42857142857143</c:v>
                </c:pt>
                <c:pt idx="250" formatCode="0">
                  <c:v>125.71428571428571</c:v>
                </c:pt>
                <c:pt idx="251" formatCode="0">
                  <c:v>135.28571428571428</c:v>
                </c:pt>
                <c:pt idx="252" formatCode="0">
                  <c:v>145.42857142857142</c:v>
                </c:pt>
                <c:pt idx="253" formatCode="0">
                  <c:v>155.85714285714286</c:v>
                </c:pt>
                <c:pt idx="254" formatCode="0">
                  <c:v>165.57142857142858</c:v>
                </c:pt>
                <c:pt idx="255" formatCode="0">
                  <c:v>175.85714285714286</c:v>
                </c:pt>
                <c:pt idx="256" formatCode="0">
                  <c:v>188.42857142857142</c:v>
                </c:pt>
                <c:pt idx="257" formatCode="0">
                  <c:v>200.71428571428572</c:v>
                </c:pt>
                <c:pt idx="258" formatCode="0">
                  <c:v>214.14285714285714</c:v>
                </c:pt>
                <c:pt idx="259" formatCode="0">
                  <c:v>231</c:v>
                </c:pt>
                <c:pt idx="260" formatCode="0">
                  <c:v>248.57142857142858</c:v>
                </c:pt>
                <c:pt idx="261" formatCode="0">
                  <c:v>268.57142857142856</c:v>
                </c:pt>
                <c:pt idx="262" formatCode="0">
                  <c:v>291.28571428571428</c:v>
                </c:pt>
                <c:pt idx="263" formatCode="0">
                  <c:v>314.71428571428572</c:v>
                </c:pt>
                <c:pt idx="264" formatCode="0">
                  <c:v>337.71428571428572</c:v>
                </c:pt>
                <c:pt idx="265" formatCode="0">
                  <c:v>363.42857142857144</c:v>
                </c:pt>
                <c:pt idx="266" formatCode="0">
                  <c:v>389.57142857142856</c:v>
                </c:pt>
                <c:pt idx="267" formatCode="0">
                  <c:v>416.57142857142856</c:v>
                </c:pt>
                <c:pt idx="268" formatCode="0">
                  <c:v>442.71428571428572</c:v>
                </c:pt>
                <c:pt idx="269" formatCode="0">
                  <c:v>465</c:v>
                </c:pt>
                <c:pt idx="270" formatCode="0">
                  <c:v>486.14285714285717</c:v>
                </c:pt>
                <c:pt idx="271" formatCode="0">
                  <c:v>507.42857142857144</c:v>
                </c:pt>
                <c:pt idx="272" formatCode="0">
                  <c:v>524.42857142857144</c:v>
                </c:pt>
                <c:pt idx="273" formatCode="0">
                  <c:v>541.14285714285711</c:v>
                </c:pt>
                <c:pt idx="274" formatCode="0">
                  <c:v>556.71428571428567</c:v>
                </c:pt>
                <c:pt idx="275" formatCode="0">
                  <c:v>569.28571428571433</c:v>
                </c:pt>
                <c:pt idx="276" formatCode="0">
                  <c:v>581.28571428571433</c:v>
                </c:pt>
                <c:pt idx="277" formatCode="0">
                  <c:v>590.28571428571433</c:v>
                </c:pt>
                <c:pt idx="278" formatCode="0">
                  <c:v>597.57142857142856</c:v>
                </c:pt>
                <c:pt idx="279" formatCode="0">
                  <c:v>602.42857142857144</c:v>
                </c:pt>
                <c:pt idx="280" formatCode="0">
                  <c:v>604.71428571428567</c:v>
                </c:pt>
                <c:pt idx="281" formatCode="0">
                  <c:v>606.71428571428567</c:v>
                </c:pt>
                <c:pt idx="282" formatCode="0">
                  <c:v>607.42857142857144</c:v>
                </c:pt>
                <c:pt idx="283" formatCode="0">
                  <c:v>605.71428571428567</c:v>
                </c:pt>
                <c:pt idx="284" formatCode="0">
                  <c:v>605.28571428571433</c:v>
                </c:pt>
                <c:pt idx="285" formatCode="0">
                  <c:v>605.28571428571433</c:v>
                </c:pt>
                <c:pt idx="286" formatCode="0">
                  <c:v>602.85714285714289</c:v>
                </c:pt>
                <c:pt idx="287" formatCode="0">
                  <c:v>597.85714285714289</c:v>
                </c:pt>
                <c:pt idx="288" formatCode="0">
                  <c:v>590.57142857142856</c:v>
                </c:pt>
                <c:pt idx="289" formatCode="0">
                  <c:v>586.42857142857144</c:v>
                </c:pt>
                <c:pt idx="290" formatCode="0">
                  <c:v>584</c:v>
                </c:pt>
                <c:pt idx="291" formatCode="0">
                  <c:v>577.14285714285711</c:v>
                </c:pt>
                <c:pt idx="292" formatCode="0">
                  <c:v>571.14285714285711</c:v>
                </c:pt>
                <c:pt idx="293" formatCode="0">
                  <c:v>567</c:v>
                </c:pt>
                <c:pt idx="294" formatCode="0">
                  <c:v>563.28571428571433</c:v>
                </c:pt>
                <c:pt idx="295" formatCode="0">
                  <c:v>559.14285714285711</c:v>
                </c:pt>
                <c:pt idx="296" formatCode="0">
                  <c:v>551.14285714285711</c:v>
                </c:pt>
                <c:pt idx="297" formatCode="0">
                  <c:v>545</c:v>
                </c:pt>
                <c:pt idx="298" formatCode="0">
                  <c:v>539.71428571428567</c:v>
                </c:pt>
                <c:pt idx="299" formatCode="0">
                  <c:v>532.14285714285711</c:v>
                </c:pt>
                <c:pt idx="300" formatCode="0">
                  <c:v>523.71428571428567</c:v>
                </c:pt>
                <c:pt idx="301" formatCode="0">
                  <c:v>515.57142857142856</c:v>
                </c:pt>
                <c:pt idx="302" formatCode="0">
                  <c:v>506.14285714285717</c:v>
                </c:pt>
                <c:pt idx="303" formatCode="0">
                  <c:v>498</c:v>
                </c:pt>
                <c:pt idx="304" formatCode="0">
                  <c:v>489.28571428571428</c:v>
                </c:pt>
                <c:pt idx="305" formatCode="0">
                  <c:v>482.71428571428572</c:v>
                </c:pt>
                <c:pt idx="306" formatCode="0">
                  <c:v>477.28571428571428</c:v>
                </c:pt>
                <c:pt idx="307" formatCode="0">
                  <c:v>472.57142857142856</c:v>
                </c:pt>
                <c:pt idx="308" formatCode="0">
                  <c:v>465.14285714285717</c:v>
                </c:pt>
                <c:pt idx="309" formatCode="0">
                  <c:v>459.71428571428572</c:v>
                </c:pt>
                <c:pt idx="310" formatCode="0">
                  <c:v>453.85714285714283</c:v>
                </c:pt>
                <c:pt idx="311" formatCode="0">
                  <c:v>447.85714285714283</c:v>
                </c:pt>
                <c:pt idx="312" formatCode="0">
                  <c:v>441</c:v>
                </c:pt>
                <c:pt idx="313" formatCode="0">
                  <c:v>432.42857142857144</c:v>
                </c:pt>
                <c:pt idx="314" formatCode="0">
                  <c:v>424.85714285714283</c:v>
                </c:pt>
                <c:pt idx="315" formatCode="0">
                  <c:v>418.57142857142856</c:v>
                </c:pt>
                <c:pt idx="316" formatCode="0">
                  <c:v>411.85714285714283</c:v>
                </c:pt>
                <c:pt idx="317" formatCode="0">
                  <c:v>405.71428571428572</c:v>
                </c:pt>
                <c:pt idx="318" formatCode="0">
                  <c:v>395.85714285714283</c:v>
                </c:pt>
                <c:pt idx="319" formatCode="0">
                  <c:v>386.14285714285717</c:v>
                </c:pt>
                <c:pt idx="320" formatCode="0">
                  <c:v>378</c:v>
                </c:pt>
                <c:pt idx="321" formatCode="0">
                  <c:v>368.28571428571428</c:v>
                </c:pt>
                <c:pt idx="322" formatCode="0">
                  <c:v>359.85714285714283</c:v>
                </c:pt>
                <c:pt idx="323" formatCode="0">
                  <c:v>350.85714285714283</c:v>
                </c:pt>
                <c:pt idx="324" formatCode="0">
                  <c:v>341.28571428571428</c:v>
                </c:pt>
                <c:pt idx="325" formatCode="0">
                  <c:v>335.71428571428572</c:v>
                </c:pt>
                <c:pt idx="326" formatCode="0">
                  <c:v>331</c:v>
                </c:pt>
                <c:pt idx="327" formatCode="0">
                  <c:v>327</c:v>
                </c:pt>
                <c:pt idx="328" formatCode="0">
                  <c:v>324.57142857142856</c:v>
                </c:pt>
                <c:pt idx="329" formatCode="0">
                  <c:v>318.85714285714283</c:v>
                </c:pt>
                <c:pt idx="330" formatCode="0">
                  <c:v>313.85714285714283</c:v>
                </c:pt>
                <c:pt idx="331" formatCode="0">
                  <c:v>309.42857142857144</c:v>
                </c:pt>
                <c:pt idx="332" formatCode="0">
                  <c:v>305</c:v>
                </c:pt>
                <c:pt idx="333" formatCode="0">
                  <c:v>300.42857142857144</c:v>
                </c:pt>
                <c:pt idx="334" formatCode="0">
                  <c:v>295.28571428571428</c:v>
                </c:pt>
                <c:pt idx="335" formatCode="0">
                  <c:v>290</c:v>
                </c:pt>
                <c:pt idx="336" formatCode="0">
                  <c:v>286.28571428571428</c:v>
                </c:pt>
                <c:pt idx="337" formatCode="0">
                  <c:v>282.71428571428572</c:v>
                </c:pt>
                <c:pt idx="338" formatCode="0">
                  <c:v>278.71428571428572</c:v>
                </c:pt>
                <c:pt idx="339" formatCode="0">
                  <c:v>273.71428571428572</c:v>
                </c:pt>
                <c:pt idx="340" formatCode="0">
                  <c:v>269</c:v>
                </c:pt>
                <c:pt idx="341" formatCode="0">
                  <c:v>263.57142857142856</c:v>
                </c:pt>
                <c:pt idx="342" formatCode="0">
                  <c:v>258</c:v>
                </c:pt>
                <c:pt idx="343" formatCode="0">
                  <c:v>254</c:v>
                </c:pt>
                <c:pt idx="344" formatCode="0">
                  <c:v>251.28571428571428</c:v>
                </c:pt>
                <c:pt idx="345" formatCode="0">
                  <c:v>249.28571428571428</c:v>
                </c:pt>
                <c:pt idx="346" formatCode="0">
                  <c:v>248.14285714285714</c:v>
                </c:pt>
                <c:pt idx="347" formatCode="0">
                  <c:v>249.14285714285714</c:v>
                </c:pt>
                <c:pt idx="348" formatCode="0">
                  <c:v>253.14285714285714</c:v>
                </c:pt>
                <c:pt idx="349" formatCode="0">
                  <c:v>257.85714285714283</c:v>
                </c:pt>
                <c:pt idx="350" formatCode="0">
                  <c:v>263.28571428571428</c:v>
                </c:pt>
                <c:pt idx="351" formatCode="0">
                  <c:v>267.85714285714283</c:v>
                </c:pt>
                <c:pt idx="352" formatCode="0">
                  <c:v>274.57142857142856</c:v>
                </c:pt>
                <c:pt idx="353" formatCode="0">
                  <c:v>281.85714285714283</c:v>
                </c:pt>
                <c:pt idx="354" formatCode="0">
                  <c:v>287.42857142857144</c:v>
                </c:pt>
                <c:pt idx="355" formatCode="0">
                  <c:v>290.71428571428572</c:v>
                </c:pt>
                <c:pt idx="356" formatCode="0">
                  <c:v>295.28571428571428</c:v>
                </c:pt>
                <c:pt idx="357" formatCode="0">
                  <c:v>299.42857142857144</c:v>
                </c:pt>
                <c:pt idx="358" formatCode="0">
                  <c:v>305</c:v>
                </c:pt>
                <c:pt idx="359" formatCode="0">
                  <c:v>309.57142857142856</c:v>
                </c:pt>
                <c:pt idx="360" formatCode="0">
                  <c:v>313.14285714285717</c:v>
                </c:pt>
                <c:pt idx="361" formatCode="0">
                  <c:v>316.71428571428572</c:v>
                </c:pt>
                <c:pt idx="362" formatCode="0">
                  <c:v>323.42857142857144</c:v>
                </c:pt>
                <c:pt idx="363" formatCode="0">
                  <c:v>330.28571428571428</c:v>
                </c:pt>
                <c:pt idx="364" formatCode="0">
                  <c:v>336.57142857142856</c:v>
                </c:pt>
                <c:pt idx="365" formatCode="0">
                  <c:v>343.28571428571428</c:v>
                </c:pt>
                <c:pt idx="366" formatCode="0">
                  <c:v>349.85714285714283</c:v>
                </c:pt>
                <c:pt idx="367" formatCode="0">
                  <c:v>357.57142857142856</c:v>
                </c:pt>
                <c:pt idx="368" formatCode="0">
                  <c:v>366.85714285714283</c:v>
                </c:pt>
                <c:pt idx="369" formatCode="0">
                  <c:v>375.42857142857144</c:v>
                </c:pt>
                <c:pt idx="370" formatCode="0">
                  <c:v>384.71428571428572</c:v>
                </c:pt>
                <c:pt idx="371" formatCode="0">
                  <c:v>395.28571428571428</c:v>
                </c:pt>
                <c:pt idx="372" formatCode="0">
                  <c:v>407</c:v>
                </c:pt>
                <c:pt idx="373" formatCode="0">
                  <c:v>418.42857142857144</c:v>
                </c:pt>
                <c:pt idx="374" formatCode="0">
                  <c:v>428.85714285714283</c:v>
                </c:pt>
                <c:pt idx="375" formatCode="0">
                  <c:v>439.57142857142856</c:v>
                </c:pt>
                <c:pt idx="376" formatCode="0">
                  <c:v>449.71428571428572</c:v>
                </c:pt>
                <c:pt idx="377" formatCode="0">
                  <c:v>458.57142857142856</c:v>
                </c:pt>
                <c:pt idx="378" formatCode="0">
                  <c:v>465.42857142857144</c:v>
                </c:pt>
                <c:pt idx="379" formatCode="0">
                  <c:v>473.57142857142856</c:v>
                </c:pt>
                <c:pt idx="380" formatCode="0">
                  <c:v>483.57142857142856</c:v>
                </c:pt>
                <c:pt idx="381" formatCode="0">
                  <c:v>496.85714285714283</c:v>
                </c:pt>
                <c:pt idx="382" formatCode="0">
                  <c:v>510.85714285714283</c:v>
                </c:pt>
                <c:pt idx="383" formatCode="0">
                  <c:v>523.28571428571433</c:v>
                </c:pt>
                <c:pt idx="384" formatCode="0">
                  <c:v>540.57142857142856</c:v>
                </c:pt>
                <c:pt idx="385" formatCode="0">
                  <c:v>562.14285714285711</c:v>
                </c:pt>
                <c:pt idx="386" formatCode="0">
                  <c:v>582</c:v>
                </c:pt>
                <c:pt idx="387" formatCode="0">
                  <c:v>600.28571428571433</c:v>
                </c:pt>
                <c:pt idx="388" formatCode="0">
                  <c:v>618.42857142857144</c:v>
                </c:pt>
                <c:pt idx="389" formatCode="0">
                  <c:v>634.14285714285711</c:v>
                </c:pt>
                <c:pt idx="390" formatCode="0">
                  <c:v>650.85714285714289</c:v>
                </c:pt>
                <c:pt idx="391" formatCode="0">
                  <c:v>664.28571428571433</c:v>
                </c:pt>
                <c:pt idx="392" formatCode="0">
                  <c:v>674.14285714285711</c:v>
                </c:pt>
                <c:pt idx="393" formatCode="0">
                  <c:v>682.85714285714289</c:v>
                </c:pt>
                <c:pt idx="394" formatCode="0">
                  <c:v>691.14285714285711</c:v>
                </c:pt>
                <c:pt idx="395" formatCode="0">
                  <c:v>699.14285714285711</c:v>
                </c:pt>
                <c:pt idx="396" formatCode="0">
                  <c:v>707.85714285714289</c:v>
                </c:pt>
                <c:pt idx="397" formatCode="0">
                  <c:v>716</c:v>
                </c:pt>
                <c:pt idx="398" formatCode="0">
                  <c:v>722</c:v>
                </c:pt>
                <c:pt idx="399" formatCode="0">
                  <c:v>727.71428571428567</c:v>
                </c:pt>
                <c:pt idx="400" formatCode="0">
                  <c:v>734.71428571428567</c:v>
                </c:pt>
                <c:pt idx="401" formatCode="0">
                  <c:v>741.28571428571433</c:v>
                </c:pt>
                <c:pt idx="402" formatCode="0">
                  <c:v>745.14285714285711</c:v>
                </c:pt>
                <c:pt idx="403" formatCode="0">
                  <c:v>747.14285714285711</c:v>
                </c:pt>
                <c:pt idx="404" formatCode="0">
                  <c:v>750.14285714285711</c:v>
                </c:pt>
                <c:pt idx="405" formatCode="0">
                  <c:v>751.57142857142856</c:v>
                </c:pt>
                <c:pt idx="406" formatCode="0">
                  <c:v>753</c:v>
                </c:pt>
                <c:pt idx="407" formatCode="0">
                  <c:v>756</c:v>
                </c:pt>
                <c:pt idx="408" formatCode="0">
                  <c:v>761.28571428571433</c:v>
                </c:pt>
                <c:pt idx="409" formatCode="0">
                  <c:v>765</c:v>
                </c:pt>
                <c:pt idx="410" formatCode="0">
                  <c:v>769.42857142857144</c:v>
                </c:pt>
                <c:pt idx="411" formatCode="0">
                  <c:v>772.57142857142856</c:v>
                </c:pt>
                <c:pt idx="412" formatCode="0">
                  <c:v>779.85714285714289</c:v>
                </c:pt>
                <c:pt idx="413" formatCode="0">
                  <c:v>788.42857142857144</c:v>
                </c:pt>
                <c:pt idx="414" formatCode="0">
                  <c:v>794.57142857142856</c:v>
                </c:pt>
                <c:pt idx="415" formatCode="0">
                  <c:v>799.42857142857144</c:v>
                </c:pt>
                <c:pt idx="416" formatCode="0">
                  <c:v>807.42857142857144</c:v>
                </c:pt>
                <c:pt idx="417" formatCode="0">
                  <c:v>816.14285714285711</c:v>
                </c:pt>
                <c:pt idx="418" formatCode="0">
                  <c:v>825.57142857142856</c:v>
                </c:pt>
                <c:pt idx="419" formatCode="0">
                  <c:v>832</c:v>
                </c:pt>
                <c:pt idx="420" formatCode="0">
                  <c:v>835.14285714285711</c:v>
                </c:pt>
                <c:pt idx="421" formatCode="0">
                  <c:v>835.57142857142856</c:v>
                </c:pt>
                <c:pt idx="422" formatCode="0">
                  <c:v>834.85714285714289</c:v>
                </c:pt>
                <c:pt idx="423" formatCode="0">
                  <c:v>829.14285714285711</c:v>
                </c:pt>
                <c:pt idx="424" formatCode="0">
                  <c:v>825.57142857142856</c:v>
                </c:pt>
                <c:pt idx="425" formatCode="0">
                  <c:v>820.42857142857144</c:v>
                </c:pt>
                <c:pt idx="426" formatCode="0">
                  <c:v>815.57142857142856</c:v>
                </c:pt>
                <c:pt idx="427" formatCode="0">
                  <c:v>811.85714285714289</c:v>
                </c:pt>
                <c:pt idx="428" formatCode="0">
                  <c:v>811.14285714285711</c:v>
                </c:pt>
                <c:pt idx="429" formatCode="0">
                  <c:v>808.71428571428567</c:v>
                </c:pt>
                <c:pt idx="430" formatCode="0">
                  <c:v>810.71428571428567</c:v>
                </c:pt>
                <c:pt idx="431" formatCode="0">
                  <c:v>808.28571428571433</c:v>
                </c:pt>
                <c:pt idx="432" formatCode="0">
                  <c:v>806.28571428571433</c:v>
                </c:pt>
                <c:pt idx="433" formatCode="0">
                  <c:v>802</c:v>
                </c:pt>
                <c:pt idx="434" formatCode="0">
                  <c:v>796.28571428571433</c:v>
                </c:pt>
                <c:pt idx="435" formatCode="0">
                  <c:v>787.28571428571433</c:v>
                </c:pt>
                <c:pt idx="436" formatCode="0">
                  <c:v>779.71428571428567</c:v>
                </c:pt>
                <c:pt idx="437" formatCode="0">
                  <c:v>769.14285714285711</c:v>
                </c:pt>
                <c:pt idx="438" formatCode="0">
                  <c:v>759</c:v>
                </c:pt>
                <c:pt idx="439" formatCode="0">
                  <c:v>749.71428571428567</c:v>
                </c:pt>
                <c:pt idx="440" formatCode="0">
                  <c:v>742.42857142857144</c:v>
                </c:pt>
                <c:pt idx="441" formatCode="0">
                  <c:v>734.14285714285711</c:v>
                </c:pt>
                <c:pt idx="442" formatCode="0">
                  <c:v>724</c:v>
                </c:pt>
                <c:pt idx="443" formatCode="0">
                  <c:v>713.71428571428567</c:v>
                </c:pt>
                <c:pt idx="444" formatCode="0">
                  <c:v>702.85714285714289</c:v>
                </c:pt>
                <c:pt idx="445" formatCode="0">
                  <c:v>692.57142857142856</c:v>
                </c:pt>
                <c:pt idx="446" formatCode="0">
                  <c:v>680.42857142857144</c:v>
                </c:pt>
                <c:pt idx="447" formatCode="0">
                  <c:v>667.14285714285711</c:v>
                </c:pt>
                <c:pt idx="448" formatCode="0">
                  <c:v>657.85714285714289</c:v>
                </c:pt>
                <c:pt idx="449" formatCode="0">
                  <c:v>649.71428571428567</c:v>
                </c:pt>
                <c:pt idx="450" formatCode="0">
                  <c:v>641.14285714285711</c:v>
                </c:pt>
                <c:pt idx="451" formatCode="0">
                  <c:v>630.42857142857144</c:v>
                </c:pt>
                <c:pt idx="452" formatCode="0">
                  <c:v>618</c:v>
                </c:pt>
                <c:pt idx="453" formatCode="0">
                  <c:v>606</c:v>
                </c:pt>
                <c:pt idx="454" formatCode="0">
                  <c:v>594.14285714285711</c:v>
                </c:pt>
                <c:pt idx="455" formatCode="0">
                  <c:v>580.57142857142856</c:v>
                </c:pt>
                <c:pt idx="456" formatCode="0">
                  <c:v>568.28571428571433</c:v>
                </c:pt>
                <c:pt idx="457" formatCode="0">
                  <c:v>554.57142857142856</c:v>
                </c:pt>
                <c:pt idx="458" formatCode="0">
                  <c:v>543.71428571428567</c:v>
                </c:pt>
                <c:pt idx="459" formatCode="0">
                  <c:v>533.42857142857144</c:v>
                </c:pt>
                <c:pt idx="460" formatCode="0">
                  <c:v>521.71428571428567</c:v>
                </c:pt>
                <c:pt idx="461" formatCode="0">
                  <c:v>511.14285714285717</c:v>
                </c:pt>
                <c:pt idx="462" formatCode="0">
                  <c:v>502.42857142857144</c:v>
                </c:pt>
                <c:pt idx="463" formatCode="0">
                  <c:v>493.28571428571428</c:v>
                </c:pt>
                <c:pt idx="464" formatCode="0">
                  <c:v>482.42857142857144</c:v>
                </c:pt>
                <c:pt idx="465" formatCode="0">
                  <c:v>469</c:v>
                </c:pt>
                <c:pt idx="466" formatCode="0">
                  <c:v>454.85714285714283</c:v>
                </c:pt>
                <c:pt idx="467" formatCode="0">
                  <c:v>442.14285714285717</c:v>
                </c:pt>
                <c:pt idx="468" formatCode="0">
                  <c:v>427.71428571428572</c:v>
                </c:pt>
                <c:pt idx="469" formatCode="0">
                  <c:v>412.71428571428572</c:v>
                </c:pt>
                <c:pt idx="470" formatCode="0">
                  <c:v>398.42857142857144</c:v>
                </c:pt>
                <c:pt idx="471" formatCode="0">
                  <c:v>388.42857142857144</c:v>
                </c:pt>
                <c:pt idx="472" formatCode="0">
                  <c:v>380.42857142857144</c:v>
                </c:pt>
                <c:pt idx="473" formatCode="0">
                  <c:v>374.71428571428572</c:v>
                </c:pt>
                <c:pt idx="474" formatCode="0">
                  <c:v>369.14285714285717</c:v>
                </c:pt>
                <c:pt idx="475" formatCode="0">
                  <c:v>363.71428571428572</c:v>
                </c:pt>
                <c:pt idx="476" formatCode="0">
                  <c:v>356.42857142857144</c:v>
                </c:pt>
                <c:pt idx="477" formatCode="0">
                  <c:v>348.57142857142856</c:v>
                </c:pt>
                <c:pt idx="478" formatCode="0">
                  <c:v>338.85714285714283</c:v>
                </c:pt>
                <c:pt idx="479" formatCode="0">
                  <c:v>330.42857142857144</c:v>
                </c:pt>
                <c:pt idx="480" formatCode="0">
                  <c:v>321.57142857142856</c:v>
                </c:pt>
                <c:pt idx="481" formatCode="0">
                  <c:v>311.57142857142856</c:v>
                </c:pt>
                <c:pt idx="482" formatCode="0">
                  <c:v>302.14285714285717</c:v>
                </c:pt>
                <c:pt idx="483" formatCode="0">
                  <c:v>293.71428571428572</c:v>
                </c:pt>
                <c:pt idx="484" formatCode="0">
                  <c:v>284.42857142857144</c:v>
                </c:pt>
                <c:pt idx="485" formatCode="0">
                  <c:v>274.71428571428572</c:v>
                </c:pt>
                <c:pt idx="486" formatCode="0">
                  <c:v>265.71428571428572</c:v>
                </c:pt>
                <c:pt idx="487" formatCode="0">
                  <c:v>256.42857142857144</c:v>
                </c:pt>
                <c:pt idx="488" formatCode="0">
                  <c:v>246.71428571428572</c:v>
                </c:pt>
                <c:pt idx="489" formatCode="0">
                  <c:v>236.28571428571428</c:v>
                </c:pt>
                <c:pt idx="490" formatCode="0">
                  <c:v>225.57142857142858</c:v>
                </c:pt>
                <c:pt idx="491" formatCode="0">
                  <c:v>216</c:v>
                </c:pt>
                <c:pt idx="492" formatCode="0">
                  <c:v>208.42857142857142</c:v>
                </c:pt>
                <c:pt idx="493" formatCode="0">
                  <c:v>199.71428571428572</c:v>
                </c:pt>
                <c:pt idx="494" formatCode="0">
                  <c:v>192</c:v>
                </c:pt>
                <c:pt idx="495" formatCode="0">
                  <c:v>186</c:v>
                </c:pt>
                <c:pt idx="496" formatCode="0">
                  <c:v>180.85714285714286</c:v>
                </c:pt>
                <c:pt idx="497" formatCode="0">
                  <c:v>175.57142857142858</c:v>
                </c:pt>
                <c:pt idx="498" formatCode="0">
                  <c:v>170.42857142857142</c:v>
                </c:pt>
                <c:pt idx="499" formatCode="0">
                  <c:v>164</c:v>
                </c:pt>
                <c:pt idx="500" formatCode="0">
                  <c:v>159</c:v>
                </c:pt>
                <c:pt idx="501" formatCode="0">
                  <c:v>154</c:v>
                </c:pt>
                <c:pt idx="502" formatCode="0">
                  <c:v>149.14285714285714</c:v>
                </c:pt>
                <c:pt idx="503" formatCode="0">
                  <c:v>144.14285714285714</c:v>
                </c:pt>
                <c:pt idx="504" formatCode="0">
                  <c:v>140.71428571428572</c:v>
                </c:pt>
                <c:pt idx="505" formatCode="0">
                  <c:v>137.71428571428572</c:v>
                </c:pt>
                <c:pt idx="506" formatCode="0">
                  <c:v>135.14285714285714</c:v>
                </c:pt>
                <c:pt idx="507" formatCode="0">
                  <c:v>132.57142857142858</c:v>
                </c:pt>
                <c:pt idx="508" formatCode="0">
                  <c:v>129.85714285714286</c:v>
                </c:pt>
                <c:pt idx="509" formatCode="0">
                  <c:v>127.57142857142857</c:v>
                </c:pt>
                <c:pt idx="510" formatCode="0">
                  <c:v>125.85714285714286</c:v>
                </c:pt>
                <c:pt idx="511" formatCode="0">
                  <c:v>124.42857142857143</c:v>
                </c:pt>
                <c:pt idx="512" formatCode="0">
                  <c:v>123.57142857142857</c:v>
                </c:pt>
                <c:pt idx="513" formatCode="0">
                  <c:v>124.57142857142857</c:v>
                </c:pt>
                <c:pt idx="514" formatCode="0">
                  <c:v>125.85714285714286</c:v>
                </c:pt>
                <c:pt idx="515" formatCode="0">
                  <c:v>127.42857142857143</c:v>
                </c:pt>
                <c:pt idx="516" formatCode="0">
                  <c:v>130.85714285714286</c:v>
                </c:pt>
                <c:pt idx="517" formatCode="0">
                  <c:v>133.85714285714286</c:v>
                </c:pt>
                <c:pt idx="518" formatCode="0">
                  <c:v>136.57142857142858</c:v>
                </c:pt>
                <c:pt idx="519" formatCode="0">
                  <c:v>141</c:v>
                </c:pt>
                <c:pt idx="520" formatCode="0">
                  <c:v>146</c:v>
                </c:pt>
                <c:pt idx="521" formatCode="0">
                  <c:v>151.57142857142858</c:v>
                </c:pt>
                <c:pt idx="522" formatCode="0">
                  <c:v>157.57142857142858</c:v>
                </c:pt>
                <c:pt idx="523" formatCode="0">
                  <c:v>163.42857142857142</c:v>
                </c:pt>
                <c:pt idx="524" formatCode="0">
                  <c:v>170.42857142857142</c:v>
                </c:pt>
                <c:pt idx="525" formatCode="0">
                  <c:v>177.28571428571428</c:v>
                </c:pt>
                <c:pt idx="526" formatCode="0">
                  <c:v>182.28571428571428</c:v>
                </c:pt>
                <c:pt idx="527" formatCode="0">
                  <c:v>186</c:v>
                </c:pt>
                <c:pt idx="528" formatCode="0">
                  <c:v>189.71428571428572</c:v>
                </c:pt>
                <c:pt idx="529" formatCode="0">
                  <c:v>193.71428571428572</c:v>
                </c:pt>
                <c:pt idx="530" formatCode="0">
                  <c:v>196.42857142857142</c:v>
                </c:pt>
                <c:pt idx="531" formatCode="0">
                  <c:v>200.42857142857142</c:v>
                </c:pt>
                <c:pt idx="532" formatCode="0">
                  <c:v>205.28571428571428</c:v>
                </c:pt>
                <c:pt idx="533" formatCode="0">
                  <c:v>212.14285714285714</c:v>
                </c:pt>
                <c:pt idx="534" formatCode="0">
                  <c:v>218.42857142857142</c:v>
                </c:pt>
                <c:pt idx="535" formatCode="0">
                  <c:v>223.85714285714286</c:v>
                </c:pt>
                <c:pt idx="536" formatCode="0">
                  <c:v>229.14285714285714</c:v>
                </c:pt>
                <c:pt idx="537" formatCode="0">
                  <c:v>235.28571428571428</c:v>
                </c:pt>
                <c:pt idx="538" formatCode="0">
                  <c:v>240.85714285714286</c:v>
                </c:pt>
                <c:pt idx="539" formatCode="0">
                  <c:v>248.85714285714286</c:v>
                </c:pt>
                <c:pt idx="540" formatCode="0">
                  <c:v>255.42857142857142</c:v>
                </c:pt>
                <c:pt idx="541" formatCode="0">
                  <c:v>264.14285714285717</c:v>
                </c:pt>
                <c:pt idx="542" formatCode="0">
                  <c:v>275.71428571428572</c:v>
                </c:pt>
                <c:pt idx="543" formatCode="0">
                  <c:v>286.71428571428572</c:v>
                </c:pt>
                <c:pt idx="544" formatCode="0">
                  <c:v>296.57142857142856</c:v>
                </c:pt>
                <c:pt idx="545" formatCode="0">
                  <c:v>306.28571428571428</c:v>
                </c:pt>
                <c:pt idx="546" formatCode="0">
                  <c:v>313.42857142857144</c:v>
                </c:pt>
                <c:pt idx="547" formatCode="0">
                  <c:v>320.57142857142856</c:v>
                </c:pt>
                <c:pt idx="548" formatCode="0">
                  <c:v>326.42857142857144</c:v>
                </c:pt>
                <c:pt idx="549" formatCode="0">
                  <c:v>328.71428571428572</c:v>
                </c:pt>
                <c:pt idx="550" formatCode="0">
                  <c:v>331</c:v>
                </c:pt>
                <c:pt idx="551" formatCode="0">
                  <c:v>333.71428571428572</c:v>
                </c:pt>
                <c:pt idx="552" formatCode="0">
                  <c:v>336.28571428571428</c:v>
                </c:pt>
                <c:pt idx="553" formatCode="0">
                  <c:v>338.28571428571428</c:v>
                </c:pt>
                <c:pt idx="554" formatCode="0">
                  <c:v>342</c:v>
                </c:pt>
                <c:pt idx="555" formatCode="0">
                  <c:v>345.85714285714283</c:v>
                </c:pt>
                <c:pt idx="556" formatCode="0">
                  <c:v>352.71428571428572</c:v>
                </c:pt>
                <c:pt idx="557" formatCode="0">
                  <c:v>359.42857142857144</c:v>
                </c:pt>
                <c:pt idx="558" formatCode="0">
                  <c:v>365.28571428571428</c:v>
                </c:pt>
                <c:pt idx="559" formatCode="0">
                  <c:v>371.57142857142856</c:v>
                </c:pt>
                <c:pt idx="560" formatCode="0">
                  <c:v>377.85714285714283</c:v>
                </c:pt>
                <c:pt idx="561" formatCode="0">
                  <c:v>381</c:v>
                </c:pt>
                <c:pt idx="562" formatCode="0">
                  <c:v>383</c:v>
                </c:pt>
                <c:pt idx="563" formatCode="0">
                  <c:v>382.14285714285717</c:v>
                </c:pt>
                <c:pt idx="564" formatCode="0">
                  <c:v>381.71428571428572</c:v>
                </c:pt>
                <c:pt idx="565" formatCode="0">
                  <c:v>381.71428571428572</c:v>
                </c:pt>
                <c:pt idx="566" formatCode="0">
                  <c:v>379</c:v>
                </c:pt>
                <c:pt idx="567" formatCode="0">
                  <c:v>375.28571428571428</c:v>
                </c:pt>
                <c:pt idx="568" formatCode="0">
                  <c:v>371.71428571428572</c:v>
                </c:pt>
                <c:pt idx="569" formatCode="0">
                  <c:v>368</c:v>
                </c:pt>
                <c:pt idx="570" formatCode="0">
                  <c:v>364.14285714285717</c:v>
                </c:pt>
                <c:pt idx="571" formatCode="0">
                  <c:v>359.85714285714283</c:v>
                </c:pt>
                <c:pt idx="572" formatCode="0">
                  <c:v>354.57142857142856</c:v>
                </c:pt>
                <c:pt idx="573" formatCode="0">
                  <c:v>349.42857142857144</c:v>
                </c:pt>
                <c:pt idx="574" formatCode="0">
                  <c:v>345</c:v>
                </c:pt>
                <c:pt idx="575" formatCode="0">
                  <c:v>341</c:v>
                </c:pt>
                <c:pt idx="576" formatCode="0">
                  <c:v>338</c:v>
                </c:pt>
                <c:pt idx="577" formatCode="0">
                  <c:v>335.85714285714283</c:v>
                </c:pt>
                <c:pt idx="578" formatCode="0">
                  <c:v>334.28571428571428</c:v>
                </c:pt>
                <c:pt idx="579" formatCode="0">
                  <c:v>331.57142857142856</c:v>
                </c:pt>
                <c:pt idx="580" formatCode="0">
                  <c:v>330</c:v>
                </c:pt>
                <c:pt idx="581" formatCode="0">
                  <c:v>328.57142857142856</c:v>
                </c:pt>
                <c:pt idx="582" formatCode="0">
                  <c:v>327.85714285714283</c:v>
                </c:pt>
                <c:pt idx="583" formatCode="0">
                  <c:v>327.57142857142856</c:v>
                </c:pt>
                <c:pt idx="584" formatCode="0">
                  <c:v>327.42857142857144</c:v>
                </c:pt>
                <c:pt idx="585" formatCode="0">
                  <c:v>326.71428571428572</c:v>
                </c:pt>
                <c:pt idx="586" formatCode="0">
                  <c:v>329.42857142857144</c:v>
                </c:pt>
                <c:pt idx="587" formatCode="0">
                  <c:v>331.14285714285717</c:v>
                </c:pt>
                <c:pt idx="588" formatCode="0">
                  <c:v>334.57142857142856</c:v>
                </c:pt>
                <c:pt idx="589" formatCode="0">
                  <c:v>335.85714285714283</c:v>
                </c:pt>
                <c:pt idx="590" formatCode="0">
                  <c:v>336.57142857142856</c:v>
                </c:pt>
                <c:pt idx="591" formatCode="0">
                  <c:v>336.42857142857144</c:v>
                </c:pt>
                <c:pt idx="592" formatCode="0">
                  <c:v>336.57142857142856</c:v>
                </c:pt>
                <c:pt idx="593" formatCode="0">
                  <c:v>335</c:v>
                </c:pt>
                <c:pt idx="594" formatCode="0">
                  <c:v>335.28571428571428</c:v>
                </c:pt>
                <c:pt idx="595" formatCode="0">
                  <c:v>334.71428571428572</c:v>
                </c:pt>
                <c:pt idx="596" formatCode="0">
                  <c:v>336.42857142857144</c:v>
                </c:pt>
                <c:pt idx="597" formatCode="0">
                  <c:v>341.28571428571428</c:v>
                </c:pt>
                <c:pt idx="598" formatCode="0">
                  <c:v>345.57142857142856</c:v>
                </c:pt>
                <c:pt idx="599" formatCode="0">
                  <c:v>349</c:v>
                </c:pt>
                <c:pt idx="600" formatCode="0">
                  <c:v>351.28571428571428</c:v>
                </c:pt>
                <c:pt idx="601" formatCode="0">
                  <c:v>354.14285714285717</c:v>
                </c:pt>
                <c:pt idx="602" formatCode="0">
                  <c:v>355.28571428571428</c:v>
                </c:pt>
                <c:pt idx="603" formatCode="0">
                  <c:v>355.28571428571428</c:v>
                </c:pt>
                <c:pt idx="604" formatCode="0">
                  <c:v>352.42857142857144</c:v>
                </c:pt>
                <c:pt idx="605" formatCode="0">
                  <c:v>351.28571428571428</c:v>
                </c:pt>
                <c:pt idx="606" formatCode="0">
                  <c:v>352.42857142857144</c:v>
                </c:pt>
                <c:pt idx="607" formatCode="0">
                  <c:v>353.42857142857144</c:v>
                </c:pt>
                <c:pt idx="608" formatCode="0">
                  <c:v>356.85714285714283</c:v>
                </c:pt>
                <c:pt idx="609" formatCode="0">
                  <c:v>362</c:v>
                </c:pt>
                <c:pt idx="610" formatCode="0">
                  <c:v>368.28571428571428</c:v>
                </c:pt>
                <c:pt idx="611" formatCode="0">
                  <c:v>374.57142857142856</c:v>
                </c:pt>
                <c:pt idx="612" formatCode="0">
                  <c:v>381.85714285714283</c:v>
                </c:pt>
                <c:pt idx="613" formatCode="0">
                  <c:v>389.85714285714283</c:v>
                </c:pt>
                <c:pt idx="614" formatCode="0">
                  <c:v>400.71428571428572</c:v>
                </c:pt>
                <c:pt idx="615" formatCode="0">
                  <c:v>408.42857142857144</c:v>
                </c:pt>
                <c:pt idx="616" formatCode="0">
                  <c:v>414.71428571428572</c:v>
                </c:pt>
                <c:pt idx="617" formatCode="0">
                  <c:v>421.85714285714283</c:v>
                </c:pt>
                <c:pt idx="618" formatCode="0">
                  <c:v>430.14285714285717</c:v>
                </c:pt>
                <c:pt idx="619" formatCode="0">
                  <c:v>438</c:v>
                </c:pt>
                <c:pt idx="620" formatCode="0">
                  <c:v>445</c:v>
                </c:pt>
                <c:pt idx="621" formatCode="0">
                  <c:v>451.71428571428572</c:v>
                </c:pt>
                <c:pt idx="622" formatCode="0">
                  <c:v>459.14285714285717</c:v>
                </c:pt>
                <c:pt idx="623" formatCode="0">
                  <c:v>467.42857142857144</c:v>
                </c:pt>
                <c:pt idx="624" formatCode="0">
                  <c:v>476.28571428571428</c:v>
                </c:pt>
                <c:pt idx="625" formatCode="0">
                  <c:v>484.57142857142856</c:v>
                </c:pt>
                <c:pt idx="626" formatCode="0">
                  <c:v>494.71428571428572</c:v>
                </c:pt>
                <c:pt idx="627" formatCode="0">
                  <c:v>504.14285714285717</c:v>
                </c:pt>
                <c:pt idx="628" formatCode="0">
                  <c:v>514.71428571428567</c:v>
                </c:pt>
                <c:pt idx="629" formatCode="0">
                  <c:v>523.42857142857144</c:v>
                </c:pt>
                <c:pt idx="630" formatCode="0">
                  <c:v>533.71428571428567</c:v>
                </c:pt>
                <c:pt idx="631" formatCode="0">
                  <c:v>541.28571428571433</c:v>
                </c:pt>
                <c:pt idx="632" formatCode="0">
                  <c:v>550.85714285714289</c:v>
                </c:pt>
                <c:pt idx="633" formatCode="0">
                  <c:v>560</c:v>
                </c:pt>
                <c:pt idx="634" formatCode="0">
                  <c:v>567.71428571428567</c:v>
                </c:pt>
                <c:pt idx="635" formatCode="0">
                  <c:v>575.85714285714289</c:v>
                </c:pt>
                <c:pt idx="636" formatCode="0">
                  <c:v>583</c:v>
                </c:pt>
                <c:pt idx="637" formatCode="0">
                  <c:v>590.28571428571433</c:v>
                </c:pt>
                <c:pt idx="638" formatCode="0">
                  <c:v>599.57142857142856</c:v>
                </c:pt>
                <c:pt idx="639" formatCode="0">
                  <c:v>607.42857142857144</c:v>
                </c:pt>
                <c:pt idx="640" formatCode="0">
                  <c:v>614.14285714285711</c:v>
                </c:pt>
                <c:pt idx="641" formatCode="0">
                  <c:v>622.28571428571433</c:v>
                </c:pt>
                <c:pt idx="642" formatCode="0">
                  <c:v>629.28571428571433</c:v>
                </c:pt>
                <c:pt idx="643" formatCode="0">
                  <c:v>638.85714285714289</c:v>
                </c:pt>
                <c:pt idx="644" formatCode="0">
                  <c:v>650</c:v>
                </c:pt>
                <c:pt idx="645" formatCode="0">
                  <c:v>661.85714285714289</c:v>
                </c:pt>
                <c:pt idx="646" formatCode="0">
                  <c:v>671</c:v>
                </c:pt>
                <c:pt idx="647" formatCode="0">
                  <c:v>679</c:v>
                </c:pt>
                <c:pt idx="648" formatCode="0">
                  <c:v>688.71428571428567</c:v>
                </c:pt>
                <c:pt idx="649" formatCode="0">
                  <c:v>696.85714285714289</c:v>
                </c:pt>
                <c:pt idx="650" formatCode="0">
                  <c:v>701.57142857142856</c:v>
                </c:pt>
                <c:pt idx="651" formatCode="0">
                  <c:v>704.28571428571433</c:v>
                </c:pt>
                <c:pt idx="652" formatCode="0">
                  <c:v>704.85714285714289</c:v>
                </c:pt>
                <c:pt idx="653" formatCode="0">
                  <c:v>706</c:v>
                </c:pt>
                <c:pt idx="654" formatCode="0">
                  <c:v>707.14285714285711</c:v>
                </c:pt>
                <c:pt idx="655" formatCode="0">
                  <c:v>706.14285714285711</c:v>
                </c:pt>
                <c:pt idx="656" formatCode="0">
                  <c:v>705.42857142857144</c:v>
                </c:pt>
                <c:pt idx="657" formatCode="0">
                  <c:v>705.85714285714289</c:v>
                </c:pt>
                <c:pt idx="658" formatCode="0">
                  <c:v>702.14285714285711</c:v>
                </c:pt>
                <c:pt idx="659" formatCode="0">
                  <c:v>699.85714285714289</c:v>
                </c:pt>
                <c:pt idx="660" formatCode="0">
                  <c:v>697.28571428571433</c:v>
                </c:pt>
                <c:pt idx="661" formatCode="0">
                  <c:v>694.28571428571433</c:v>
                </c:pt>
                <c:pt idx="662" formatCode="0">
                  <c:v>687.71428571428567</c:v>
                </c:pt>
                <c:pt idx="663" formatCode="0">
                  <c:v>682.14285714285711</c:v>
                </c:pt>
                <c:pt idx="664" formatCode="0">
                  <c:v>676.57142857142856</c:v>
                </c:pt>
                <c:pt idx="665" formatCode="0">
                  <c:v>674</c:v>
                </c:pt>
                <c:pt idx="666" formatCode="0">
                  <c:v>668.71428571428567</c:v>
                </c:pt>
                <c:pt idx="667" formatCode="0">
                  <c:v>660.14285714285711</c:v>
                </c:pt>
                <c:pt idx="668" formatCode="0">
                  <c:v>650.57142857142856</c:v>
                </c:pt>
                <c:pt idx="669" formatCode="0">
                  <c:v>645.14285714285711</c:v>
                </c:pt>
                <c:pt idx="670" formatCode="0">
                  <c:v>639.28571428571433</c:v>
                </c:pt>
                <c:pt idx="671" formatCode="0">
                  <c:v>635.57142857142856</c:v>
                </c:pt>
                <c:pt idx="672" formatCode="0">
                  <c:v>629.14285714285711</c:v>
                </c:pt>
                <c:pt idx="673" formatCode="0">
                  <c:v>626.42857142857144</c:v>
                </c:pt>
                <c:pt idx="674" formatCode="0">
                  <c:v>626.85714285714289</c:v>
                </c:pt>
                <c:pt idx="675" formatCode="0">
                  <c:v>627.28571428571433</c:v>
                </c:pt>
                <c:pt idx="676" formatCode="0">
                  <c:v>627.57142857142856</c:v>
                </c:pt>
                <c:pt idx="677" formatCode="0">
                  <c:v>625.57142857142856</c:v>
                </c:pt>
                <c:pt idx="678" formatCode="0">
                  <c:v>623.28571428571433</c:v>
                </c:pt>
                <c:pt idx="679" formatCode="0">
                  <c:v>624.42857142857144</c:v>
                </c:pt>
                <c:pt idx="680" formatCode="0">
                  <c:v>624.85714285714289</c:v>
                </c:pt>
                <c:pt idx="681" formatCode="0">
                  <c:v>625.57142857142856</c:v>
                </c:pt>
                <c:pt idx="682" formatCode="0">
                  <c:v>627.57142857142856</c:v>
                </c:pt>
                <c:pt idx="683" formatCode="0">
                  <c:v>629.85714285714289</c:v>
                </c:pt>
                <c:pt idx="684" formatCode="0">
                  <c:v>635.28571428571433</c:v>
                </c:pt>
                <c:pt idx="685" formatCode="0">
                  <c:v>638.28571428571433</c:v>
                </c:pt>
                <c:pt idx="686" formatCode="0">
                  <c:v>644.28571428571433</c:v>
                </c:pt>
                <c:pt idx="687" formatCode="0">
                  <c:v>647.85714285714289</c:v>
                </c:pt>
                <c:pt idx="688" formatCode="0">
                  <c:v>654.57142857142856</c:v>
                </c:pt>
                <c:pt idx="689" formatCode="0">
                  <c:v>662</c:v>
                </c:pt>
                <c:pt idx="690" formatCode="0">
                  <c:v>667.42857142857144</c:v>
                </c:pt>
                <c:pt idx="691" formatCode="0">
                  <c:v>670.14285714285711</c:v>
                </c:pt>
                <c:pt idx="692" formatCode="0">
                  <c:v>674.85714285714289</c:v>
                </c:pt>
                <c:pt idx="693" formatCode="0">
                  <c:v>676.71428571428567</c:v>
                </c:pt>
                <c:pt idx="694" formatCode="0">
                  <c:v>680.14285714285711</c:v>
                </c:pt>
                <c:pt idx="695" formatCode="0">
                  <c:v>680.14285714285711</c:v>
                </c:pt>
                <c:pt idx="696" formatCode="0">
                  <c:v>677.57142857142856</c:v>
                </c:pt>
                <c:pt idx="697" formatCode="0">
                  <c:v>675.42857142857144</c:v>
                </c:pt>
                <c:pt idx="698" formatCode="0">
                  <c:v>673</c:v>
                </c:pt>
                <c:pt idx="699" formatCode="0">
                  <c:v>670.14285714285711</c:v>
                </c:pt>
                <c:pt idx="700" formatCode="0">
                  <c:v>664.85714285714289</c:v>
                </c:pt>
                <c:pt idx="701" formatCode="0">
                  <c:v>657</c:v>
                </c:pt>
                <c:pt idx="702" formatCode="0">
                  <c:v>646.42857142857144</c:v>
                </c:pt>
                <c:pt idx="703" formatCode="0">
                  <c:v>634.28571428571433</c:v>
                </c:pt>
                <c:pt idx="704" formatCode="0">
                  <c:v>620.85714285714289</c:v>
                </c:pt>
                <c:pt idx="705" formatCode="0">
                  <c:v>609.57142857142856</c:v>
                </c:pt>
                <c:pt idx="706" formatCode="0">
                  <c:v>596.71428571428567</c:v>
                </c:pt>
                <c:pt idx="707" formatCode="0">
                  <c:v>584.57142857142856</c:v>
                </c:pt>
                <c:pt idx="708" formatCode="0">
                  <c:v>575.28571428571433</c:v>
                </c:pt>
                <c:pt idx="709" formatCode="0">
                  <c:v>569.42857142857144</c:v>
                </c:pt>
                <c:pt idx="710" formatCode="0">
                  <c:v>567.14285714285711</c:v>
                </c:pt>
                <c:pt idx="711" formatCode="0">
                  <c:v>564.28571428571433</c:v>
                </c:pt>
                <c:pt idx="712" formatCode="0">
                  <c:v>560.42857142857144</c:v>
                </c:pt>
                <c:pt idx="713" formatCode="0">
                  <c:v>554.85714285714289</c:v>
                </c:pt>
                <c:pt idx="714" formatCode="0">
                  <c:v>548.28571428571433</c:v>
                </c:pt>
                <c:pt idx="715" formatCode="0">
                  <c:v>540.85714285714289</c:v>
                </c:pt>
                <c:pt idx="716" formatCode="0">
                  <c:v>533.42857142857144</c:v>
                </c:pt>
                <c:pt idx="717" formatCode="0">
                  <c:v>524.85714285714289</c:v>
                </c:pt>
                <c:pt idx="718" formatCode="0">
                  <c:v>517.42857142857144</c:v>
                </c:pt>
                <c:pt idx="719" formatCode="0">
                  <c:v>509.57142857142856</c:v>
                </c:pt>
                <c:pt idx="720" formatCode="0">
                  <c:v>504.57142857142856</c:v>
                </c:pt>
                <c:pt idx="721" formatCode="0">
                  <c:v>500.28571428571428</c:v>
                </c:pt>
                <c:pt idx="722" formatCode="0">
                  <c:v>495.71428571428572</c:v>
                </c:pt>
                <c:pt idx="723" formatCode="0">
                  <c:v>489.71428571428572</c:v>
                </c:pt>
                <c:pt idx="724" formatCode="0">
                  <c:v>483.42857142857144</c:v>
                </c:pt>
                <c:pt idx="725" formatCode="0">
                  <c:v>479.42857142857144</c:v>
                </c:pt>
                <c:pt idx="726" formatCode="0">
                  <c:v>474.57142857142856</c:v>
                </c:pt>
                <c:pt idx="727" formatCode="0">
                  <c:v>469.71428571428572</c:v>
                </c:pt>
                <c:pt idx="728" formatCode="0">
                  <c:v>466</c:v>
                </c:pt>
                <c:pt idx="729" formatCode="0">
                  <c:v>461.71428571428572</c:v>
                </c:pt>
                <c:pt idx="730" formatCode="0">
                  <c:v>456.42857142857144</c:v>
                </c:pt>
                <c:pt idx="731" formatCode="0">
                  <c:v>451</c:v>
                </c:pt>
                <c:pt idx="732" formatCode="0">
                  <c:v>443.28571428571428</c:v>
                </c:pt>
                <c:pt idx="733" formatCode="0">
                  <c:v>436.57142857142856</c:v>
                </c:pt>
                <c:pt idx="734" formatCode="0">
                  <c:v>429.85714285714283</c:v>
                </c:pt>
                <c:pt idx="735" formatCode="0">
                  <c:v>421.28571428571428</c:v>
                </c:pt>
                <c:pt idx="736" formatCode="0">
                  <c:v>412.57142857142856</c:v>
                </c:pt>
                <c:pt idx="737" formatCode="0">
                  <c:v>406.28571428571428</c:v>
                </c:pt>
                <c:pt idx="738" formatCode="0">
                  <c:v>400.42857142857144</c:v>
                </c:pt>
                <c:pt idx="739" formatCode="0">
                  <c:v>394.57142857142856</c:v>
                </c:pt>
                <c:pt idx="740" formatCode="0">
                  <c:v>388.42857142857144</c:v>
                </c:pt>
                <c:pt idx="741" formatCode="0">
                  <c:v>382.28571428571428</c:v>
                </c:pt>
                <c:pt idx="742" formatCode="0">
                  <c:v>376.71428571428572</c:v>
                </c:pt>
                <c:pt idx="743" formatCode="0">
                  <c:v>371.85714285714283</c:v>
                </c:pt>
                <c:pt idx="744" formatCode="0">
                  <c:v>367.85714285714283</c:v>
                </c:pt>
                <c:pt idx="745" formatCode="0">
                  <c:v>364.85714285714283</c:v>
                </c:pt>
                <c:pt idx="746" formatCode="0">
                  <c:v>362</c:v>
                </c:pt>
                <c:pt idx="747" formatCode="0">
                  <c:v>361.14285714285717</c:v>
                </c:pt>
                <c:pt idx="748" formatCode="0">
                  <c:v>360.14285714285717</c:v>
                </c:pt>
                <c:pt idx="749" formatCode="0">
                  <c:v>359.28571428571428</c:v>
                </c:pt>
                <c:pt idx="750" formatCode="0">
                  <c:v>357.71428571428572</c:v>
                </c:pt>
                <c:pt idx="751" formatCode="0">
                  <c:v>356.71428571428572</c:v>
                </c:pt>
                <c:pt idx="752" formatCode="0">
                  <c:v>354.71428571428572</c:v>
                </c:pt>
                <c:pt idx="753" formatCode="0">
                  <c:v>353.28571428571428</c:v>
                </c:pt>
                <c:pt idx="754" formatCode="0">
                  <c:v>349.42857142857144</c:v>
                </c:pt>
                <c:pt idx="755" formatCode="0">
                  <c:v>347.14285714285717</c:v>
                </c:pt>
                <c:pt idx="756" formatCode="0">
                  <c:v>344.85714285714283</c:v>
                </c:pt>
                <c:pt idx="757" formatCode="0">
                  <c:v>344.28571428571428</c:v>
                </c:pt>
                <c:pt idx="758" formatCode="0">
                  <c:v>343.14285714285717</c:v>
                </c:pt>
                <c:pt idx="759" formatCode="0">
                  <c:v>342</c:v>
                </c:pt>
                <c:pt idx="760" formatCode="0">
                  <c:v>341.42857142857144</c:v>
                </c:pt>
                <c:pt idx="761" formatCode="0">
                  <c:v>342.14285714285717</c:v>
                </c:pt>
                <c:pt idx="762" formatCode="0">
                  <c:v>343.42857142857144</c:v>
                </c:pt>
                <c:pt idx="763" formatCode="0">
                  <c:v>344.85714285714283</c:v>
                </c:pt>
                <c:pt idx="764" formatCode="0">
                  <c:v>346.42857142857144</c:v>
                </c:pt>
                <c:pt idx="765" formatCode="0">
                  <c:v>347.14285714285717</c:v>
                </c:pt>
                <c:pt idx="766" formatCode="0">
                  <c:v>349.42857142857144</c:v>
                </c:pt>
                <c:pt idx="767" formatCode="0">
                  <c:v>351.42857142857144</c:v>
                </c:pt>
                <c:pt idx="768" formatCode="0">
                  <c:v>354.71428571428572</c:v>
                </c:pt>
                <c:pt idx="769" formatCode="0">
                  <c:v>355.71428571428572</c:v>
                </c:pt>
                <c:pt idx="770" formatCode="0">
                  <c:v>357.14285714285717</c:v>
                </c:pt>
                <c:pt idx="771" formatCode="0">
                  <c:v>357.71428571428572</c:v>
                </c:pt>
                <c:pt idx="772" formatCode="0">
                  <c:v>359</c:v>
                </c:pt>
                <c:pt idx="773" formatCode="0">
                  <c:v>359.57142857142856</c:v>
                </c:pt>
                <c:pt idx="774" formatCode="0">
                  <c:v>359.71428571428572</c:v>
                </c:pt>
                <c:pt idx="775" formatCode="0">
                  <c:v>358.85714285714283</c:v>
                </c:pt>
                <c:pt idx="776" formatCode="0">
                  <c:v>358.57142857142856</c:v>
                </c:pt>
                <c:pt idx="777" formatCode="0">
                  <c:v>356.71428571428572</c:v>
                </c:pt>
                <c:pt idx="778" formatCode="0">
                  <c:v>353.14285714285717</c:v>
                </c:pt>
                <c:pt idx="779" formatCode="0">
                  <c:v>348.71428571428572</c:v>
                </c:pt>
                <c:pt idx="780" formatCode="0">
                  <c:v>343.14285714285717</c:v>
                </c:pt>
                <c:pt idx="781" formatCode="0">
                  <c:v>336.85714285714283</c:v>
                </c:pt>
                <c:pt idx="782" formatCode="0">
                  <c:v>329.42857142857144</c:v>
                </c:pt>
                <c:pt idx="783" formatCode="0">
                  <c:v>321.14285714285717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6F-40A6-A850-73DF3105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91872"/>
        <c:axId val="159692432"/>
      </c:lineChart>
      <c:catAx>
        <c:axId val="159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59692432"/>
        <c:crosses val="autoZero"/>
        <c:auto val="1"/>
        <c:lblAlgn val="ctr"/>
        <c:lblOffset val="100"/>
        <c:noMultiLvlLbl val="0"/>
      </c:catAx>
      <c:valAx>
        <c:axId val="15969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596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Συνολικός αριθμός κρουσμάτων</c:v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cat>
            <c:strRef>
              <c:f>Sheet4!$A$55:$A$69</c:f>
              <c:strCache>
                <c:ptCount val="15"/>
                <c:pt idx="0">
                  <c:v>2022-W01</c:v>
                </c:pt>
                <c:pt idx="1">
                  <c:v>2022-W02</c:v>
                </c:pt>
                <c:pt idx="2">
                  <c:v>2022-W03</c:v>
                </c:pt>
                <c:pt idx="3">
                  <c:v>2022-W04</c:v>
                </c:pt>
                <c:pt idx="4">
                  <c:v>2022-W05</c:v>
                </c:pt>
                <c:pt idx="5">
                  <c:v>2022-W06</c:v>
                </c:pt>
                <c:pt idx="6">
                  <c:v>2022-W07</c:v>
                </c:pt>
                <c:pt idx="7">
                  <c:v>2022-W08</c:v>
                </c:pt>
                <c:pt idx="8">
                  <c:v>2022-W09</c:v>
                </c:pt>
                <c:pt idx="9">
                  <c:v>2022-W10</c:v>
                </c:pt>
                <c:pt idx="10">
                  <c:v>2022-W11</c:v>
                </c:pt>
                <c:pt idx="11">
                  <c:v>2022-W12</c:v>
                </c:pt>
                <c:pt idx="12">
                  <c:v>2022-W13</c:v>
                </c:pt>
                <c:pt idx="13">
                  <c:v>2022-W14</c:v>
                </c:pt>
                <c:pt idx="14">
                  <c:v>2022-W15</c:v>
                </c:pt>
              </c:strCache>
            </c:strRef>
          </c:cat>
          <c:val>
            <c:numRef>
              <c:f>Sheet4!$B$55:$B$69</c:f>
              <c:numCache>
                <c:formatCode>General</c:formatCode>
                <c:ptCount val="15"/>
                <c:pt idx="0">
                  <c:v>253267</c:v>
                </c:pt>
                <c:pt idx="1">
                  <c:v>152158</c:v>
                </c:pt>
                <c:pt idx="2">
                  <c:v>137842</c:v>
                </c:pt>
                <c:pt idx="3">
                  <c:v>133272</c:v>
                </c:pt>
                <c:pt idx="4">
                  <c:v>130680</c:v>
                </c:pt>
                <c:pt idx="5">
                  <c:v>131976</c:v>
                </c:pt>
                <c:pt idx="6">
                  <c:v>130654</c:v>
                </c:pt>
                <c:pt idx="7">
                  <c:v>110690</c:v>
                </c:pt>
                <c:pt idx="8">
                  <c:v>109734</c:v>
                </c:pt>
                <c:pt idx="9">
                  <c:v>138019</c:v>
                </c:pt>
                <c:pt idx="10">
                  <c:v>160992</c:v>
                </c:pt>
                <c:pt idx="11">
                  <c:v>151730</c:v>
                </c:pt>
                <c:pt idx="12">
                  <c:v>152038</c:v>
                </c:pt>
                <c:pt idx="13">
                  <c:v>102422</c:v>
                </c:pt>
                <c:pt idx="14">
                  <c:v>63313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0-4A40-B338-CC6EDA89C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667872"/>
        <c:axId val="162668432"/>
      </c:barChart>
      <c:lineChart>
        <c:grouping val="standard"/>
        <c:varyColors val="0"/>
        <c:ser>
          <c:idx val="1"/>
          <c:order val="1"/>
          <c:tx>
            <c:v>Ηλικίες κρουσμάτων 12-18 ετών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Sheet4!$A$55:$A$69</c:f>
              <c:strCache>
                <c:ptCount val="15"/>
                <c:pt idx="0">
                  <c:v>2022-W01</c:v>
                </c:pt>
                <c:pt idx="1">
                  <c:v>2022-W02</c:v>
                </c:pt>
                <c:pt idx="2">
                  <c:v>2022-W03</c:v>
                </c:pt>
                <c:pt idx="3">
                  <c:v>2022-W04</c:v>
                </c:pt>
                <c:pt idx="4">
                  <c:v>2022-W05</c:v>
                </c:pt>
                <c:pt idx="5">
                  <c:v>2022-W06</c:v>
                </c:pt>
                <c:pt idx="6">
                  <c:v>2022-W07</c:v>
                </c:pt>
                <c:pt idx="7">
                  <c:v>2022-W08</c:v>
                </c:pt>
                <c:pt idx="8">
                  <c:v>2022-W09</c:v>
                </c:pt>
                <c:pt idx="9">
                  <c:v>2022-W10</c:v>
                </c:pt>
                <c:pt idx="10">
                  <c:v>2022-W11</c:v>
                </c:pt>
                <c:pt idx="11">
                  <c:v>2022-W12</c:v>
                </c:pt>
                <c:pt idx="12">
                  <c:v>2022-W13</c:v>
                </c:pt>
                <c:pt idx="13">
                  <c:v>2022-W14</c:v>
                </c:pt>
                <c:pt idx="14">
                  <c:v>2022-W15</c:v>
                </c:pt>
              </c:strCache>
            </c:strRef>
          </c:cat>
          <c:val>
            <c:numRef>
              <c:f>Sheet4!$G$55:$G$69</c:f>
              <c:numCache>
                <c:formatCode>General</c:formatCode>
                <c:ptCount val="15"/>
                <c:pt idx="0">
                  <c:v>27159</c:v>
                </c:pt>
                <c:pt idx="1">
                  <c:v>19443</c:v>
                </c:pt>
                <c:pt idx="2">
                  <c:v>21590</c:v>
                </c:pt>
                <c:pt idx="3">
                  <c:v>20639</c:v>
                </c:pt>
                <c:pt idx="4">
                  <c:v>20809</c:v>
                </c:pt>
                <c:pt idx="5">
                  <c:v>22436</c:v>
                </c:pt>
                <c:pt idx="6">
                  <c:v>23126</c:v>
                </c:pt>
                <c:pt idx="7">
                  <c:v>19119</c:v>
                </c:pt>
                <c:pt idx="8">
                  <c:v>19517</c:v>
                </c:pt>
                <c:pt idx="9">
                  <c:v>23413</c:v>
                </c:pt>
                <c:pt idx="10">
                  <c:v>22127</c:v>
                </c:pt>
                <c:pt idx="11">
                  <c:v>17079</c:v>
                </c:pt>
                <c:pt idx="12">
                  <c:v>15469</c:v>
                </c:pt>
                <c:pt idx="13">
                  <c:v>9611</c:v>
                </c:pt>
                <c:pt idx="14">
                  <c:v>6520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30-4A40-B338-CC6EDA89C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669552"/>
        <c:axId val="162668992"/>
      </c:lineChart>
      <c:catAx>
        <c:axId val="1626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62668432"/>
        <c:crosses val="autoZero"/>
        <c:auto val="1"/>
        <c:lblAlgn val="ctr"/>
        <c:lblOffset val="100"/>
        <c:noMultiLvlLbl val="0"/>
      </c:catAx>
      <c:valAx>
        <c:axId val="16266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3333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62667872"/>
        <c:crosses val="autoZero"/>
        <c:crossBetween val="between"/>
      </c:valAx>
      <c:valAx>
        <c:axId val="1626689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62669552"/>
        <c:crosses val="max"/>
        <c:crossBetween val="between"/>
      </c:valAx>
      <c:catAx>
        <c:axId val="16266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66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61237388996154"/>
          <c:y val="7.185507460235481E-2"/>
          <c:w val="0.56114596595165578"/>
          <c:h val="5.1576181511373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Σύνολο κρουσμάτων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cat>
            <c:strRef>
              <c:f>Sheet4!$A$55:$A$69</c:f>
              <c:strCache>
                <c:ptCount val="15"/>
                <c:pt idx="0">
                  <c:v>2022-W01</c:v>
                </c:pt>
                <c:pt idx="1">
                  <c:v>2022-W02</c:v>
                </c:pt>
                <c:pt idx="2">
                  <c:v>2022-W03</c:v>
                </c:pt>
                <c:pt idx="3">
                  <c:v>2022-W04</c:v>
                </c:pt>
                <c:pt idx="4">
                  <c:v>2022-W05</c:v>
                </c:pt>
                <c:pt idx="5">
                  <c:v>2022-W06</c:v>
                </c:pt>
                <c:pt idx="6">
                  <c:v>2022-W07</c:v>
                </c:pt>
                <c:pt idx="7">
                  <c:v>2022-W08</c:v>
                </c:pt>
                <c:pt idx="8">
                  <c:v>2022-W09</c:v>
                </c:pt>
                <c:pt idx="9">
                  <c:v>2022-W10</c:v>
                </c:pt>
                <c:pt idx="10">
                  <c:v>2022-W11</c:v>
                </c:pt>
                <c:pt idx="11">
                  <c:v>2022-W12</c:v>
                </c:pt>
                <c:pt idx="12">
                  <c:v>2022-W13</c:v>
                </c:pt>
                <c:pt idx="13">
                  <c:v>2022-W14</c:v>
                </c:pt>
                <c:pt idx="14">
                  <c:v>2022-W15</c:v>
                </c:pt>
              </c:strCache>
            </c:strRef>
          </c:cat>
          <c:val>
            <c:numRef>
              <c:f>Sheet4!$B$55:$B$69</c:f>
              <c:numCache>
                <c:formatCode>General</c:formatCode>
                <c:ptCount val="15"/>
                <c:pt idx="0">
                  <c:v>253267</c:v>
                </c:pt>
                <c:pt idx="1">
                  <c:v>152158</c:v>
                </c:pt>
                <c:pt idx="2">
                  <c:v>137842</c:v>
                </c:pt>
                <c:pt idx="3">
                  <c:v>133272</c:v>
                </c:pt>
                <c:pt idx="4">
                  <c:v>130680</c:v>
                </c:pt>
                <c:pt idx="5">
                  <c:v>131976</c:v>
                </c:pt>
                <c:pt idx="6">
                  <c:v>130654</c:v>
                </c:pt>
                <c:pt idx="7">
                  <c:v>110690</c:v>
                </c:pt>
                <c:pt idx="8">
                  <c:v>109734</c:v>
                </c:pt>
                <c:pt idx="9">
                  <c:v>138019</c:v>
                </c:pt>
                <c:pt idx="10">
                  <c:v>160992</c:v>
                </c:pt>
                <c:pt idx="11">
                  <c:v>151730</c:v>
                </c:pt>
                <c:pt idx="12">
                  <c:v>152038</c:v>
                </c:pt>
                <c:pt idx="13">
                  <c:v>102422</c:v>
                </c:pt>
                <c:pt idx="14">
                  <c:v>63313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6E-4483-AA22-01C0178B0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4950080"/>
        <c:axId val="164950640"/>
      </c:barChart>
      <c:lineChart>
        <c:grouping val="standard"/>
        <c:varyColors val="0"/>
        <c:ser>
          <c:idx val="1"/>
          <c:order val="1"/>
          <c:tx>
            <c:v>Ηλικίες κρουσμάτων 4-11 ετών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Sheet4!$A$55:$A$68</c:f>
              <c:strCache>
                <c:ptCount val="14"/>
                <c:pt idx="0">
                  <c:v>2022-W01</c:v>
                </c:pt>
                <c:pt idx="1">
                  <c:v>2022-W02</c:v>
                </c:pt>
                <c:pt idx="2">
                  <c:v>2022-W03</c:v>
                </c:pt>
                <c:pt idx="3">
                  <c:v>2022-W04</c:v>
                </c:pt>
                <c:pt idx="4">
                  <c:v>2022-W05</c:v>
                </c:pt>
                <c:pt idx="5">
                  <c:v>2022-W06</c:v>
                </c:pt>
                <c:pt idx="6">
                  <c:v>2022-W07</c:v>
                </c:pt>
                <c:pt idx="7">
                  <c:v>2022-W08</c:v>
                </c:pt>
                <c:pt idx="8">
                  <c:v>2022-W09</c:v>
                </c:pt>
                <c:pt idx="9">
                  <c:v>2022-W10</c:v>
                </c:pt>
                <c:pt idx="10">
                  <c:v>2022-W11</c:v>
                </c:pt>
                <c:pt idx="11">
                  <c:v>2022-W12</c:v>
                </c:pt>
                <c:pt idx="12">
                  <c:v>2022-W13</c:v>
                </c:pt>
                <c:pt idx="13">
                  <c:v>2022-W14</c:v>
                </c:pt>
              </c:strCache>
            </c:strRef>
          </c:cat>
          <c:val>
            <c:numRef>
              <c:f>Sheet4!$E$55:$E$69</c:f>
              <c:numCache>
                <c:formatCode>General</c:formatCode>
                <c:ptCount val="15"/>
                <c:pt idx="0">
                  <c:v>18209</c:v>
                </c:pt>
                <c:pt idx="1">
                  <c:v>18092</c:v>
                </c:pt>
                <c:pt idx="2">
                  <c:v>23135</c:v>
                </c:pt>
                <c:pt idx="3">
                  <c:v>21776</c:v>
                </c:pt>
                <c:pt idx="4">
                  <c:v>20148</c:v>
                </c:pt>
                <c:pt idx="5">
                  <c:v>21191</c:v>
                </c:pt>
                <c:pt idx="6">
                  <c:v>19234</c:v>
                </c:pt>
                <c:pt idx="7">
                  <c:v>15271</c:v>
                </c:pt>
                <c:pt idx="8">
                  <c:v>13385</c:v>
                </c:pt>
                <c:pt idx="9">
                  <c:v>14384</c:v>
                </c:pt>
                <c:pt idx="10">
                  <c:v>18391</c:v>
                </c:pt>
                <c:pt idx="11">
                  <c:v>17947</c:v>
                </c:pt>
                <c:pt idx="12">
                  <c:v>15850</c:v>
                </c:pt>
                <c:pt idx="13">
                  <c:v>10776</c:v>
                </c:pt>
                <c:pt idx="14">
                  <c:v>6263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6E-4483-AA22-01C0178B0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51760"/>
        <c:axId val="164951200"/>
      </c:lineChart>
      <c:catAx>
        <c:axId val="1649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64950640"/>
        <c:crosses val="autoZero"/>
        <c:auto val="1"/>
        <c:lblAlgn val="ctr"/>
        <c:lblOffset val="100"/>
        <c:noMultiLvlLbl val="0"/>
      </c:catAx>
      <c:valAx>
        <c:axId val="16495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64950080"/>
        <c:crosses val="autoZero"/>
        <c:crossBetween val="between"/>
      </c:valAx>
      <c:valAx>
        <c:axId val="1649512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64951760"/>
        <c:crosses val="max"/>
        <c:crossBetween val="between"/>
      </c:valAx>
      <c:catAx>
        <c:axId val="16495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951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2327803754908"/>
          <c:y val="3.0915668071568356E-2"/>
          <c:w val="0.70211242261195572"/>
          <c:h val="4.8737678905968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0.79092</cdr:x>
      <cdr:y>0.18774</cdr:y>
    </cdr:from>
    <cdr:to>
      <cdr:x>0.79092</cdr:x>
      <cdr:y>0.80972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A0D0F1A1-3F52-4DFF-92C7-B285F0356EED}"/>
            </a:ext>
          </a:extLst>
        </cdr:cNvPr>
        <cdr:cNvCxnSpPr/>
      </cdr:nvCxnSpPr>
      <cdr:spPr>
        <a:xfrm xmlns:a="http://schemas.openxmlformats.org/drawingml/2006/main">
          <a:off x="5858969" y="942996"/>
          <a:ext cx="0" cy="312411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5B8F5-27D4-4B05-8CE2-6BDF7892F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08510-90CB-414A-B848-BA7AB3342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B1D85-E31A-4380-B9D5-FA90274B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643DC-BD64-419E-8F6B-D1C43D6B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1998AD-352D-44FA-B62D-6AEC6768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5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8AD7B-C751-4B88-B48D-311D6ABB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2C1C82-C5CF-4B20-9D19-E9512EA8C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FF38BD-50AB-445C-958A-3CA06948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31FBBE-9D02-474A-B726-6BF13C68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321C84-8F6E-4946-8290-DFD59D19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0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787584-B1CF-49BF-BC39-55C33044D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8FE275-CB92-4D8A-8120-AE8E752C7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76190-F6F5-4B6C-98F8-4DFD25E9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6D18-0B92-4292-B086-BF53166D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7DCF3-0C2E-4B65-BD55-B705DDB3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4944B-0BFB-452C-8B30-6D689CEB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D11220-7AD4-4EFF-9A82-B640ECC6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D8331D-7061-4AE7-80ED-3215F3F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D145F4-7A6D-4F9C-B78B-AB42C689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CB587F-22A5-4898-92E9-95102690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5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ED98B-E11B-46AF-A537-A4A7FE29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2CE92F-EC74-4536-85B3-C2F53771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5F352-B8BB-428B-BB22-14D07CC8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41AA3D-4FEF-461F-A40C-664A2CF1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CF756-FAEA-46D1-BD56-C45F7F6B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822DC-54BA-4423-AD87-9DDFEA83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0AB1B-733A-47BD-A468-4112E5897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BBAF72-E3B0-4E45-A260-425893717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1108D8-79E6-449E-A4CE-40B41E08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A57DFB-1181-47F4-82CE-DA68F743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4FA45-8C35-40FC-8A8C-E91EE0A7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8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FF499-3249-483E-8851-2C7C7903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D05C2B-B9CE-449A-8809-321751C72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474CFB-584A-4405-9BD8-F699557E3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57E503-238C-435B-AD8F-375A105B3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2A8F6B-FB7F-4B72-9884-A8B6064F6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3DFB73-4227-44EE-AE52-2E1BD4CE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9F32D1-C337-4E6D-9183-02D1C9C2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C43D8E-ECD9-4A54-8A37-97F55C52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8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D8EB6-9195-470C-8941-46A83A29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7E2042-15BD-4ABC-8D21-6E0759DE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C98578-1B60-414B-98CC-F3AD64BC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FE5536-34FC-453B-BC84-CCBB722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0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B92FBE-2B21-4BC1-ACAF-0C77E17F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BCE926-54A3-4AA5-82B0-59517DB4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EE6292-1254-4180-8DF6-340118FB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9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C835E-9380-4016-A467-33EFC3BD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41C6C8-A1A1-41D6-80C2-8AB42313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F45B33-45E3-4366-A086-B3B7937C7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C772D8-E050-4D31-BA7D-DDD5A285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F6E1C0-734E-4603-B5A0-0095E801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C23D46-BA6B-4B79-AA58-A82B42B0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A51CA-EA9B-42A5-BCEC-CD8567D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72D4C3-7926-499E-873B-385EA4619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2DE75F-C2A7-4196-B01B-9F18567A8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E227B6-4097-4507-8BEC-F84E8A64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8C08CE-92EB-4EF8-9EFF-54178FF8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6383EF-FC3B-4FA3-B423-7920E888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4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6F6328-C40F-42E8-88FD-42AA07B0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916D6F-6363-40FC-B2A4-F2A5201E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D562DA-9D78-43F4-A815-3E6D67BF8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95FA09-266A-4CA1-A0AD-7813016CF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5B15E5-88BD-4CD0-9A3F-4BE1126B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3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ody.gov.g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ρχική σελίδα ΚΕΕΛΠΝΟ">
            <a:hlinkClick r:id="rId2"/>
            <a:extLst>
              <a:ext uri="{FF2B5EF4-FFF2-40B4-BE49-F238E27FC236}">
                <a16:creationId xmlns:a16="http://schemas.microsoft.com/office/drawing/2014/main" xmlns="" id="{12A8B14B-4302-F5FC-9060-2859E43D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201" y="913240"/>
            <a:ext cx="4032621" cy="464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1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F5A95AD-15FB-42F6-AFA8-23753E7A9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075668"/>
              </p:ext>
            </p:extLst>
          </p:nvPr>
        </p:nvGraphicFramePr>
        <p:xfrm>
          <a:off x="2037144" y="1423686"/>
          <a:ext cx="7407798" cy="502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4751DF-1705-4BA8-83FE-8E082127D962}"/>
              </a:ext>
            </a:extLst>
          </p:cNvPr>
          <p:cNvSpPr txBox="1"/>
          <p:nvPr/>
        </p:nvSpPr>
        <p:spPr>
          <a:xfrm>
            <a:off x="2576526" y="411424"/>
            <a:ext cx="665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Κρούσματα σε παιδιά (4-11 ετών)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80990B-5D24-4FEE-B013-BDC4600DB34A}"/>
              </a:ext>
            </a:extLst>
          </p:cNvPr>
          <p:cNvSpPr txBox="1"/>
          <p:nvPr/>
        </p:nvSpPr>
        <p:spPr>
          <a:xfrm rot="16200000">
            <a:off x="-242251" y="3448730"/>
            <a:ext cx="371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κρουσμάτων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CC9528-A201-4F31-BBF2-188DE5207036}"/>
              </a:ext>
            </a:extLst>
          </p:cNvPr>
          <p:cNvSpPr txBox="1"/>
          <p:nvPr/>
        </p:nvSpPr>
        <p:spPr>
          <a:xfrm rot="5400000">
            <a:off x="7270164" y="3448730"/>
            <a:ext cx="497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κρουσμάτων (4-11 ετών)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44E02E-BD64-4323-B836-C8E0EBA36479}"/>
              </a:ext>
            </a:extLst>
          </p:cNvPr>
          <p:cNvSpPr txBox="1"/>
          <p:nvPr/>
        </p:nvSpPr>
        <p:spPr>
          <a:xfrm>
            <a:off x="5592908" y="2180230"/>
            <a:ext cx="245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Διενέργεια 2 </a:t>
            </a:r>
            <a:r>
              <a:rPr lang="en-GB" dirty="0"/>
              <a:t>self-tests  </a:t>
            </a:r>
          </a:p>
        </p:txBody>
      </p:sp>
    </p:spTree>
    <p:extLst>
      <p:ext uri="{BB962C8B-B14F-4D97-AF65-F5344CB8AC3E}">
        <p14:creationId xmlns:p14="http://schemas.microsoft.com/office/powerpoint/2010/main" val="261566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της επιδημιολογικής εικόνας στα σχολεία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Καταγράφεται σημαντική αποκλιμάκωση στα παιδιά και εφήβους ηλικιών 4-11 και 12-18 όταν ακόμα διενεργούνταν 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self-tests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εβδομάδα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αποκλιμάκωση στα παιδιά παρατηρήθηκε προγενέστερα από το συνολικό αριθμό κρουσμάτων στην κοινότητα</a:t>
            </a: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Λόγω αυτού, τα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self-tests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μειώθηκαν σταδιακά σε 1 την εβδομάδα και η αποκλιμάκωση συνεχίστηκε με συστηματικό ρυθμό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6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265F2-C772-A4A2-90A9-DD004A82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				Θνησιμότητα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75180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Υπερβάλλουσα θνησιμότητα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υπερβάλλουσα θνησιμότητα αποτελεί έναν αξιόπιστο δείκτη της επίδρασης της πανδημίας στο συνολικό αριθμό θανάτων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Σύμφωνα με διεθνείς οργανισμούς, η υπερβάλλουσα θνησιμότητα μπορεί να χρησιμοποιηθεί για συγκρίσεις της επίδρασης της πανδημίας στη θνησιμότητα μεταξύ διαφορετικών περιοχών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υπερβάλλουσα θνησιμότητα (Excess Mortality, EM) ορίζεται ως η διαφορά μεταξύ του αριθμού των θανάτων από κάθε αιτία σε μια χρονική περίοδο (π.χ. πανδημία), και του αναμενόμενου αριθμού θανάτων στη συγκεκριμένη χρονική περίοδο</a:t>
            </a:r>
          </a:p>
        </p:txBody>
      </p:sp>
    </p:spTree>
    <p:extLst>
      <p:ext uri="{BB962C8B-B14F-4D97-AF65-F5344CB8AC3E}">
        <p14:creationId xmlns:p14="http://schemas.microsoft.com/office/powerpoint/2010/main" val="116025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θανάτων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αριθμός των θανάτων από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-19 δεν αποτελεί αντικειμενικό δείκτη για συγκρίσεις μεταξύ διαφορετικών χωρών λόγω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τρόπος καταγραφής των θανάτων δεν είναι ενιαίος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αριθμός των θανάτων εξαρτάται από το στάδιο της πανδημίας (αριθμός κρουσμάτων ανά μονάδα πληθυσμού) σε κάθε </a:t>
            </a:r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χρονική περίοδο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προγνωστικοί παράγοντες για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θανάτους, όπως η ηλικία, οι συννοσηρότητες, η εμβολιαστική κάλυψη και οι δυνατότητες του συστήματος υγείας διαφέρουν σημαντικά ανά γεωγραφική περιοχή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4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10112E-0BE3-4077-929A-584B4F26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85" y="23750"/>
            <a:ext cx="96586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υπερβάλλουσα θνησιμότητα για την Ελλάδα στην περίοδο 2020-2021, ήταν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127,1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θάνατοι ανά 100,000 πληθυσμού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αντίστοιχος δείκτης για όλη τη Δυτική Ευρώπη ήταν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θάνατοι ανά 100,000 και για την Κεντρική Ευρώπη ήταν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315,7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θάνατοι ανά 100,000 πληθυσμού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Ενδεικτικά ο ίδιος δείκτης ήταν για την Ιταλία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227,4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Ισπανία,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186,7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Πορτογαλία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202,2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Γαλλία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124,2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Γερμανία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120,5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ΗΒ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126,8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θάνατοι ανά 100,000 πληθυσμού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F458942-591F-4E05-84AA-9A716D012398}"/>
              </a:ext>
            </a:extLst>
          </p:cNvPr>
          <p:cNvSpPr txBox="1">
            <a:spLocks/>
          </p:cNvSpPr>
          <p:nvPr/>
        </p:nvSpPr>
        <p:spPr>
          <a:xfrm>
            <a:off x="1065903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Υπερβάλλουσα θνησιμότητα (αποτελέσματα)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9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9AA59F-A1F5-40DA-81AD-2871094B5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DAE63C-0C20-4D99-8DD0-22D1B4E11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93" y="1053052"/>
            <a:ext cx="11284413" cy="55882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9C648A4-1B12-4F67-B2FC-E3A217418C65}"/>
              </a:ext>
            </a:extLst>
          </p:cNvPr>
          <p:cNvSpPr txBox="1">
            <a:spLocks/>
          </p:cNvSpPr>
          <p:nvPr/>
        </p:nvSpPr>
        <p:spPr>
          <a:xfrm>
            <a:off x="990599" y="113775"/>
            <a:ext cx="10515600" cy="93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Υπερβάλλουσα θνησιμότητα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2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C7973A-AA9D-49B6-A9CA-58760B6D0299}"/>
              </a:ext>
            </a:extLst>
          </p:cNvPr>
          <p:cNvSpPr txBox="1">
            <a:spLocks/>
          </p:cNvSpPr>
          <p:nvPr/>
        </p:nvSpPr>
        <p:spPr>
          <a:xfrm>
            <a:off x="990599" y="113775"/>
            <a:ext cx="10515600" cy="93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Υπερβάλλουσα θνησιμότητα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D9EE67-1BFE-4305-8707-17F6CEC6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4" y="3203924"/>
            <a:ext cx="3343487" cy="3185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632FAC-0050-4010-AEB1-B5C167132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62" y="1150299"/>
            <a:ext cx="5049476" cy="512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313"/>
            <a:ext cx="10515600" cy="4980791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Εκτιμήθηκε ο λόγος της υπερβάλλουσας θνησιμότητας προς τον δηλούμενο αριθμό θανάτων από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δείκτης αυτός αποτυπώνει έμμεσα αν οι θάνατοι από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υποδηλώνονται (όσο υψηλότερος δείκτης τόσο μεγαλύτερη η πιθανότητα υποδήλωσης)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την Ελλάδα ο λόγος ήταν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1,22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 Δυτική Ευρώπη ήταν: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1,48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για την Κεντρική Ευρώπη ήταν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</a:p>
          <a:p>
            <a:pPr algn="just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Υπάρχει τεκμηρίωση για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υποκαταγραφη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θανάτων στην υπόλοιπη Ευρώπη σε σχέση με την Ελλάδα, ή η Ελλάδα δηλώνει σε αυξημένα ποσοστά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θανάτους σε σχέση με άλλες χώρες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424DBC6-2035-4D7B-99D3-511192D1B13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Δήλωση θανάτων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της επιδημιολογικής εικόνας στην επικράτεια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5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313"/>
            <a:ext cx="10515600" cy="4980791"/>
          </a:xfrm>
        </p:spPr>
        <p:txBody>
          <a:bodyPr>
            <a:norm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Ενδεικτικά ο ίδιος δείκτης ήταν για την Ιταλία: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1,89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Ισπανία,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1,64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Πορτογαλία: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2,13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Γαλλία: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1,28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Γερμανία: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1,82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και ΗΒ: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0,97</a:t>
            </a:r>
          </a:p>
          <a:p>
            <a:pPr algn="just"/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424DBC6-2035-4D7B-99D3-511192D1B13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Δήλωση θανάτων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2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5442C-E2F1-4AC9-890F-44B41CFA6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DE9441-C6A8-47F4-9FCE-E302B88EA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A1078C-428E-46B6-9D58-8F6C0EEF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49" y="821606"/>
            <a:ext cx="10404061" cy="5148888"/>
          </a:xfrm>
          <a:prstGeom prst="rect">
            <a:avLst/>
          </a:prstGeom>
        </p:spPr>
      </p:pic>
      <p:pic>
        <p:nvPicPr>
          <p:cNvPr id="6" name="Picture 2" descr="Screenshot 2020-11-21 at 3.41.26 PM">
            <a:extLst>
              <a:ext uri="{FF2B5EF4-FFF2-40B4-BE49-F238E27FC236}">
                <a16:creationId xmlns:a16="http://schemas.microsoft.com/office/drawing/2014/main" xmlns="" id="{E48C73BB-1A28-4273-8351-FCC7D6E51F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/>
          <a:stretch/>
        </p:blipFill>
        <p:spPr bwMode="auto">
          <a:xfrm>
            <a:off x="9912424" y="6064656"/>
            <a:ext cx="1931670" cy="78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9FD762-E882-49B4-A724-1949C19C89B8}"/>
              </a:ext>
            </a:extLst>
          </p:cNvPr>
          <p:cNvSpPr txBox="1"/>
          <p:nvPr/>
        </p:nvSpPr>
        <p:spPr>
          <a:xfrm>
            <a:off x="3108961" y="190793"/>
            <a:ext cx="6572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Ημερήσιος αριθμός κρουσμάτων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xmlns="" id="{CF8D0DDA-495E-4D90-8932-3209437F9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21" y="1825625"/>
            <a:ext cx="909575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5E6634-D0FA-4344-B782-1528233BD836}"/>
              </a:ext>
            </a:extLst>
          </p:cNvPr>
          <p:cNvSpPr txBox="1"/>
          <p:nvPr/>
        </p:nvSpPr>
        <p:spPr>
          <a:xfrm>
            <a:off x="831945" y="388649"/>
            <a:ext cx="108678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νέων εισαγωγών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κλίνες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COVID-19)</a:t>
            </a:r>
          </a:p>
        </p:txBody>
      </p:sp>
      <p:pic>
        <p:nvPicPr>
          <p:cNvPr id="7" name="Picture 2" descr="Screenshot 2020-11-21 at 3.41.26 PM">
            <a:extLst>
              <a:ext uri="{FF2B5EF4-FFF2-40B4-BE49-F238E27FC236}">
                <a16:creationId xmlns:a16="http://schemas.microsoft.com/office/drawing/2014/main" xmlns="" id="{BBCDE966-BD02-48BE-9277-E5F62EEB970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/>
          <a:stretch/>
        </p:blipFill>
        <p:spPr bwMode="auto">
          <a:xfrm>
            <a:off x="9912424" y="6064656"/>
            <a:ext cx="1931670" cy="78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04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7843D34-9953-428E-B7B6-5B7425125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54636"/>
              </p:ext>
            </p:extLst>
          </p:nvPr>
        </p:nvGraphicFramePr>
        <p:xfrm>
          <a:off x="1107366" y="516418"/>
          <a:ext cx="9026768" cy="582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45C4E3-A55F-4089-BA8C-C95151386C1A}"/>
              </a:ext>
            </a:extLst>
          </p:cNvPr>
          <p:cNvSpPr txBox="1"/>
          <p:nvPr/>
        </p:nvSpPr>
        <p:spPr>
          <a:xfrm>
            <a:off x="2338016" y="384430"/>
            <a:ext cx="75159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διασωληνωμένων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creenshot 2020-11-21 at 3.41.26 PM">
            <a:extLst>
              <a:ext uri="{FF2B5EF4-FFF2-40B4-BE49-F238E27FC236}">
                <a16:creationId xmlns:a16="http://schemas.microsoft.com/office/drawing/2014/main" xmlns="" id="{51F92A68-8A87-4E4C-8D91-2EF59943DAC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/>
          <a:stretch/>
        </p:blipFill>
        <p:spPr bwMode="auto">
          <a:xfrm>
            <a:off x="10260330" y="6034607"/>
            <a:ext cx="1931670" cy="78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98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creenshot 2020-11-21 at 3.41.26 PM">
            <a:extLst>
              <a:ext uri="{FF2B5EF4-FFF2-40B4-BE49-F238E27FC236}">
                <a16:creationId xmlns:a16="http://schemas.microsoft.com/office/drawing/2014/main" xmlns="" id="{E48C73BB-1A28-4273-8351-FCC7D6E51F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/>
          <a:stretch/>
        </p:blipFill>
        <p:spPr bwMode="auto">
          <a:xfrm>
            <a:off x="9912424" y="6064656"/>
            <a:ext cx="1931670" cy="78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9FD762-E882-49B4-A724-1949C19C89B8}"/>
              </a:ext>
            </a:extLst>
          </p:cNvPr>
          <p:cNvSpPr txBox="1"/>
          <p:nvPr/>
        </p:nvSpPr>
        <p:spPr>
          <a:xfrm>
            <a:off x="3108961" y="190793"/>
            <a:ext cx="576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Ημερήσιος αριθμός θανάτων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48213D-78F9-4F01-B76A-312E3FF3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1347787"/>
            <a:ext cx="9584851" cy="47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της επιδημιολογικής εικόνας στην επικράτεια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Τις τελευταίες 2 εβδομάδες καταγράφεται σημαντική αποκλιμάκωση στον ημερήσιο αριθμό κρουσμάτων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αποκλιμάκωση στα κρούσματα συνδυάζεται αντίστοιχα με σημαντική μείωση στο συνολικό αριθμό απλών νοσηλειών, στον αριθμό διασωληνωμένων ασθενών, καθώς και στον αριθμό θανάτων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Λόγω των παραπάνω καθώς και της υψηλής εμβολιαστικής κάλυψης, απουσία νέας παραλλαγής, και λόγω των κλιματολογικών συνθηκών της θερινής περιόδου που δεν ευνοούν τη διασπορά του κορωνοϊού, έχει αποφασισθεί η μερική αποκλιμάκωση των μέτρων (αναστολή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covid-pass)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της επιδημιολογικής εικόνας στα σχολεία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2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86962FFC-70E6-412B-B9B7-C3FBEA1C3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079135"/>
              </p:ext>
            </p:extLst>
          </p:nvPr>
        </p:nvGraphicFramePr>
        <p:xfrm>
          <a:off x="1666753" y="1655179"/>
          <a:ext cx="9606987" cy="420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1D18FE-C051-4610-A534-76C0CC449901}"/>
              </a:ext>
            </a:extLst>
          </p:cNvPr>
          <p:cNvSpPr txBox="1"/>
          <p:nvPr/>
        </p:nvSpPr>
        <p:spPr>
          <a:xfrm>
            <a:off x="2576526" y="411424"/>
            <a:ext cx="690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Κρούσματα σε παιδιά (12-18 ετών)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8BE410-5405-4443-B7BD-E256E4782038}"/>
              </a:ext>
            </a:extLst>
          </p:cNvPr>
          <p:cNvSpPr txBox="1"/>
          <p:nvPr/>
        </p:nvSpPr>
        <p:spPr>
          <a:xfrm rot="16200000">
            <a:off x="-489676" y="3126001"/>
            <a:ext cx="371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κρουσμάτων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47318F-7AA7-4128-85C5-ED6E6897FDF4}"/>
              </a:ext>
            </a:extLst>
          </p:cNvPr>
          <p:cNvSpPr txBox="1"/>
          <p:nvPr/>
        </p:nvSpPr>
        <p:spPr>
          <a:xfrm rot="5400000">
            <a:off x="9085357" y="3384186"/>
            <a:ext cx="497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κρουσμάτων (4-11 ετών)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A737A35-1640-46D5-A10D-4823B65DFA13}"/>
              </a:ext>
            </a:extLst>
          </p:cNvPr>
          <p:cNvCxnSpPr>
            <a:cxnSpLocks/>
          </p:cNvCxnSpPr>
          <p:nvPr/>
        </p:nvCxnSpPr>
        <p:spPr>
          <a:xfrm>
            <a:off x="9394649" y="2560320"/>
            <a:ext cx="0" cy="231092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6B8FB4-03FE-4092-9B24-35522CFC6C4F}"/>
              </a:ext>
            </a:extLst>
          </p:cNvPr>
          <p:cNvSpPr txBox="1"/>
          <p:nvPr/>
        </p:nvSpPr>
        <p:spPr>
          <a:xfrm>
            <a:off x="7238828" y="2190988"/>
            <a:ext cx="245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Διενέργεια 2 </a:t>
            </a:r>
            <a:r>
              <a:rPr lang="en-GB" dirty="0"/>
              <a:t>self-tests  </a:t>
            </a:r>
          </a:p>
        </p:txBody>
      </p:sp>
    </p:spTree>
    <p:extLst>
      <p:ext uri="{BB962C8B-B14F-4D97-AF65-F5344CB8AC3E}">
        <p14:creationId xmlns:p14="http://schemas.microsoft.com/office/powerpoint/2010/main" val="178658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573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Αποτίμηση της επιδημιολογικής εικόνας στην επικράτεια</vt:lpstr>
      <vt:lpstr>PowerPoint Presentation</vt:lpstr>
      <vt:lpstr>PowerPoint Presentation</vt:lpstr>
      <vt:lpstr>PowerPoint Presentation</vt:lpstr>
      <vt:lpstr>PowerPoint Presentation</vt:lpstr>
      <vt:lpstr>Αποτίμηση της επιδημιολογικής εικόνας στην επικράτεια</vt:lpstr>
      <vt:lpstr>Αποτίμηση της επιδημιολογικής εικόνας στα σχολεία</vt:lpstr>
      <vt:lpstr>PowerPoint Presentation</vt:lpstr>
      <vt:lpstr>PowerPoint Presentation</vt:lpstr>
      <vt:lpstr>Αποτίμηση της επιδημιολογικής εικόνας στα σχολεία</vt:lpstr>
      <vt:lpstr>    Θνησιμότητα</vt:lpstr>
      <vt:lpstr>Υπερβάλλουσα θνησιμότητα </vt:lpstr>
      <vt:lpstr>Αποτίμηση COVID-19 θανάτων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Dimitrios Paraskevis</dc:creator>
  <cp:lastModifiedBy>Dimitris Karagiorgos</cp:lastModifiedBy>
  <cp:revision>16</cp:revision>
  <dcterms:created xsi:type="dcterms:W3CDTF">2022-04-19T13:51:12Z</dcterms:created>
  <dcterms:modified xsi:type="dcterms:W3CDTF">2022-04-20T17:00:16Z</dcterms:modified>
</cp:coreProperties>
</file>