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1" r:id="rId2"/>
    <p:sldId id="2563" r:id="rId3"/>
    <p:sldId id="2564" r:id="rId4"/>
    <p:sldId id="2573" r:id="rId5"/>
    <p:sldId id="2574" r:id="rId6"/>
    <p:sldId id="2577" r:id="rId7"/>
    <p:sldId id="2565" r:id="rId8"/>
    <p:sldId id="2569" r:id="rId9"/>
  </p:sldIdLst>
  <p:sldSz cx="12192000" cy="6858000"/>
  <p:notesSz cx="6884988" cy="100187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8C6F3-348F-4CAC-A409-8058531B4F22}" v="341" dt="2025-01-08T08:52:12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Λάμπρος Χυτηρης" userId="a8422ace-e8b6-437b-94b0-f445498fe03f" providerId="ADAL" clId="{1878C6F3-348F-4CAC-A409-8058531B4F22}"/>
    <pc:docChg chg="undo custSel addSld delSld modSld modNotesMaster">
      <pc:chgData name="Λάμπρος Χυτηρης" userId="a8422ace-e8b6-437b-94b0-f445498fe03f" providerId="ADAL" clId="{1878C6F3-348F-4CAC-A409-8058531B4F22}" dt="2025-01-08T10:35:50.119" v="1146" actId="207"/>
      <pc:docMkLst>
        <pc:docMk/>
      </pc:docMkLst>
      <pc:sldChg chg="addSp delSp modSp mod">
        <pc:chgData name="Λάμπρος Χυτηρης" userId="a8422ace-e8b6-437b-94b0-f445498fe03f" providerId="ADAL" clId="{1878C6F3-348F-4CAC-A409-8058531B4F22}" dt="2024-12-18T14:42:28.994" v="532" actId="478"/>
        <pc:sldMkLst>
          <pc:docMk/>
          <pc:sldMk cId="360740866" sldId="2561"/>
        </pc:sldMkLst>
        <pc:picChg chg="add mod">
          <ac:chgData name="Λάμπρος Χυτηρης" userId="a8422ace-e8b6-437b-94b0-f445498fe03f" providerId="ADAL" clId="{1878C6F3-348F-4CAC-A409-8058531B4F22}" dt="2024-12-18T14:41:50.908" v="529" actId="1076"/>
          <ac:picMkLst>
            <pc:docMk/>
            <pc:sldMk cId="360740866" sldId="2561"/>
            <ac:picMk id="6" creationId="{CCFAF16E-8110-272F-3410-56F8538EE830}"/>
          </ac:picMkLst>
        </pc:picChg>
        <pc:picChg chg="add mod">
          <ac:chgData name="Λάμπρος Χυτηρης" userId="a8422ace-e8b6-437b-94b0-f445498fe03f" providerId="ADAL" clId="{1878C6F3-348F-4CAC-A409-8058531B4F22}" dt="2024-12-18T14:41:50.908" v="529" actId="1076"/>
          <ac:picMkLst>
            <pc:docMk/>
            <pc:sldMk cId="360740866" sldId="2561"/>
            <ac:picMk id="8" creationId="{35CBEB9C-D6B8-4396-B951-A59538546AE5}"/>
          </ac:picMkLst>
        </pc:picChg>
      </pc:sldChg>
      <pc:sldChg chg="addSp delSp modSp mod">
        <pc:chgData name="Λάμπρος Χυτηρης" userId="a8422ace-e8b6-437b-94b0-f445498fe03f" providerId="ADAL" clId="{1878C6F3-348F-4CAC-A409-8058531B4F22}" dt="2025-01-08T10:00:47.628" v="1145" actId="478"/>
        <pc:sldMkLst>
          <pc:docMk/>
          <pc:sldMk cId="3018741351" sldId="2563"/>
        </pc:sldMkLst>
        <pc:spChg chg="mod">
          <ac:chgData name="Λάμπρος Χυτηρης" userId="a8422ace-e8b6-437b-94b0-f445498fe03f" providerId="ADAL" clId="{1878C6F3-348F-4CAC-A409-8058531B4F22}" dt="2024-12-18T15:24:18.320" v="968" actId="20577"/>
          <ac:spMkLst>
            <pc:docMk/>
            <pc:sldMk cId="3018741351" sldId="2563"/>
            <ac:spMk id="2" creationId="{31605030-A627-C5FC-111A-3808F5A2E231}"/>
          </ac:spMkLst>
        </pc:spChg>
        <pc:spChg chg="add mod">
          <ac:chgData name="Λάμπρος Χυτηρης" userId="a8422ace-e8b6-437b-94b0-f445498fe03f" providerId="ADAL" clId="{1878C6F3-348F-4CAC-A409-8058531B4F22}" dt="2024-12-18T15:10:02.286" v="857" actId="207"/>
          <ac:spMkLst>
            <pc:docMk/>
            <pc:sldMk cId="3018741351" sldId="2563"/>
            <ac:spMk id="3" creationId="{880E6FD0-D8A7-11A2-F76F-B160E729F08E}"/>
          </ac:spMkLst>
        </pc:spChg>
        <pc:spChg chg="mod ord">
          <ac:chgData name="Λάμπρος Χυτηρης" userId="a8422ace-e8b6-437b-94b0-f445498fe03f" providerId="ADAL" clId="{1878C6F3-348F-4CAC-A409-8058531B4F22}" dt="2025-01-08T08:46:15.294" v="992" actId="20577"/>
          <ac:spMkLst>
            <pc:docMk/>
            <pc:sldMk cId="3018741351" sldId="2563"/>
            <ac:spMk id="4" creationId="{820AC7FF-8971-51A0-33DA-80FD56BA9104}"/>
          </ac:spMkLst>
        </pc:spChg>
        <pc:spChg chg="add mod">
          <ac:chgData name="Λάμπρος Χυτηρης" userId="a8422ace-e8b6-437b-94b0-f445498fe03f" providerId="ADAL" clId="{1878C6F3-348F-4CAC-A409-8058531B4F22}" dt="2024-12-18T15:23:42.835" v="930" actId="1076"/>
          <ac:spMkLst>
            <pc:docMk/>
            <pc:sldMk cId="3018741351" sldId="2563"/>
            <ac:spMk id="8" creationId="{B3E3D0C0-DC88-84CA-D9AD-3AAD044A8131}"/>
          </ac:spMkLst>
        </pc:spChg>
        <pc:spChg chg="add mod">
          <ac:chgData name="Λάμπρος Χυτηρης" userId="a8422ace-e8b6-437b-94b0-f445498fe03f" providerId="ADAL" clId="{1878C6F3-348F-4CAC-A409-8058531B4F22}" dt="2024-12-18T15:23:50.818" v="933" actId="14100"/>
          <ac:spMkLst>
            <pc:docMk/>
            <pc:sldMk cId="3018741351" sldId="2563"/>
            <ac:spMk id="9" creationId="{E75038A2-10C2-5E7E-0DF5-ADF0B97D8F2F}"/>
          </ac:spMkLst>
        </pc:spChg>
        <pc:spChg chg="add del mod">
          <ac:chgData name="Λάμπρος Χυτηρης" userId="a8422ace-e8b6-437b-94b0-f445498fe03f" providerId="ADAL" clId="{1878C6F3-348F-4CAC-A409-8058531B4F22}" dt="2025-01-08T10:00:47.628" v="1145" actId="478"/>
          <ac:spMkLst>
            <pc:docMk/>
            <pc:sldMk cId="3018741351" sldId="2563"/>
            <ac:spMk id="10" creationId="{EEF12B20-074E-58C3-D38E-DDAE4FEF7E70}"/>
          </ac:spMkLst>
        </pc:spChg>
        <pc:spChg chg="add mod">
          <ac:chgData name="Λάμπρος Χυτηρης" userId="a8422ace-e8b6-437b-94b0-f445498fe03f" providerId="ADAL" clId="{1878C6F3-348F-4CAC-A409-8058531B4F22}" dt="2025-01-08T08:47:31.122" v="1024" actId="1076"/>
          <ac:spMkLst>
            <pc:docMk/>
            <pc:sldMk cId="3018741351" sldId="2563"/>
            <ac:spMk id="11" creationId="{4978D018-CE53-08EC-6573-74F60D114131}"/>
          </ac:spMkLst>
        </pc:spChg>
        <pc:spChg chg="add">
          <ac:chgData name="Λάμπρος Χυτηρης" userId="a8422ace-e8b6-437b-94b0-f445498fe03f" providerId="ADAL" clId="{1878C6F3-348F-4CAC-A409-8058531B4F22}" dt="2024-12-18T14:19:24.510" v="80" actId="26606"/>
          <ac:spMkLst>
            <pc:docMk/>
            <pc:sldMk cId="3018741351" sldId="2563"/>
            <ac:spMk id="1071" creationId="{AAAE94E3-A7DB-4868-B1E3-E49703488BBC}"/>
          </ac:spMkLst>
        </pc:spChg>
        <pc:spChg chg="add">
          <ac:chgData name="Λάμπρος Χυτηρης" userId="a8422ace-e8b6-437b-94b0-f445498fe03f" providerId="ADAL" clId="{1878C6F3-348F-4CAC-A409-8058531B4F22}" dt="2024-12-18T14:19:24.510" v="80" actId="26606"/>
          <ac:spMkLst>
            <pc:docMk/>
            <pc:sldMk cId="3018741351" sldId="2563"/>
            <ac:spMk id="1075" creationId="{3873B707-463F-40B0-8227-E8CC6C67EB25}"/>
          </ac:spMkLst>
        </pc:spChg>
        <pc:spChg chg="add">
          <ac:chgData name="Λάμπρος Χυτηρης" userId="a8422ace-e8b6-437b-94b0-f445498fe03f" providerId="ADAL" clId="{1878C6F3-348F-4CAC-A409-8058531B4F22}" dt="2024-12-18T14:19:24.510" v="80" actId="26606"/>
          <ac:spMkLst>
            <pc:docMk/>
            <pc:sldMk cId="3018741351" sldId="2563"/>
            <ac:spMk id="1076" creationId="{C13237C8-E62C-4F0D-A318-BD6FB6C2D138}"/>
          </ac:spMkLst>
        </pc:spChg>
        <pc:spChg chg="add">
          <ac:chgData name="Λάμπρος Χυτηρης" userId="a8422ace-e8b6-437b-94b0-f445498fe03f" providerId="ADAL" clId="{1878C6F3-348F-4CAC-A409-8058531B4F22}" dt="2024-12-18T14:19:24.510" v="80" actId="26606"/>
          <ac:spMkLst>
            <pc:docMk/>
            <pc:sldMk cId="3018741351" sldId="2563"/>
            <ac:spMk id="1077" creationId="{19C9EAEA-39D0-4B0E-A0EB-51E7B26740B1}"/>
          </ac:spMkLst>
        </pc:spChg>
        <pc:spChg chg="add">
          <ac:chgData name="Λάμπρος Χυτηρης" userId="a8422ace-e8b6-437b-94b0-f445498fe03f" providerId="ADAL" clId="{1878C6F3-348F-4CAC-A409-8058531B4F22}" dt="2024-12-18T14:19:24.510" v="80" actId="26606"/>
          <ac:spMkLst>
            <pc:docMk/>
            <pc:sldMk cId="3018741351" sldId="2563"/>
            <ac:spMk id="1078" creationId="{8CB5D2D7-DF65-4E86-BFBA-FFB9B5ACEB64}"/>
          </ac:spMkLst>
        </pc:spChg>
        <pc:grpChg chg="add">
          <ac:chgData name="Λάμπρος Χυτηρης" userId="a8422ace-e8b6-437b-94b0-f445498fe03f" providerId="ADAL" clId="{1878C6F3-348F-4CAC-A409-8058531B4F22}" dt="2024-12-18T14:19:24.510" v="80" actId="26606"/>
          <ac:grpSpMkLst>
            <pc:docMk/>
            <pc:sldMk cId="3018741351" sldId="2563"/>
            <ac:grpSpMk id="1072" creationId="{1DE889C7-FAD6-4397-98E2-05D503484459}"/>
          </ac:grpSpMkLst>
        </pc:grpChg>
        <pc:picChg chg="add mod">
          <ac:chgData name="Λάμπρος Χυτηρης" userId="a8422ace-e8b6-437b-94b0-f445498fe03f" providerId="ADAL" clId="{1878C6F3-348F-4CAC-A409-8058531B4F22}" dt="2024-12-18T15:23:28.303" v="928" actId="1076"/>
          <ac:picMkLst>
            <pc:docMk/>
            <pc:sldMk cId="3018741351" sldId="2563"/>
            <ac:picMk id="5" creationId="{E1E240E6-E70D-89C9-581F-17435A5133C0}"/>
          </ac:picMkLst>
        </pc:picChg>
        <pc:picChg chg="add mod">
          <ac:chgData name="Λάμπρος Χυτηρης" userId="a8422ace-e8b6-437b-94b0-f445498fe03f" providerId="ADAL" clId="{1878C6F3-348F-4CAC-A409-8058531B4F22}" dt="2024-12-18T14:40:35.734" v="517" actId="1076"/>
          <ac:picMkLst>
            <pc:docMk/>
            <pc:sldMk cId="3018741351" sldId="2563"/>
            <ac:picMk id="6" creationId="{8DC82906-2691-65CA-4211-FE0418815784}"/>
          </ac:picMkLst>
        </pc:picChg>
        <pc:picChg chg="add mod">
          <ac:chgData name="Λάμπρος Χυτηρης" userId="a8422ace-e8b6-437b-94b0-f445498fe03f" providerId="ADAL" clId="{1878C6F3-348F-4CAC-A409-8058531B4F22}" dt="2024-12-18T14:40:38.721" v="518" actId="1076"/>
          <ac:picMkLst>
            <pc:docMk/>
            <pc:sldMk cId="3018741351" sldId="2563"/>
            <ac:picMk id="7" creationId="{4A08F4ED-8914-2051-2E39-BB32E05459C0}"/>
          </ac:picMkLst>
        </pc:picChg>
      </pc:sldChg>
      <pc:sldChg chg="addSp delSp modSp mod">
        <pc:chgData name="Λάμπρος Χυτηρης" userId="a8422ace-e8b6-437b-94b0-f445498fe03f" providerId="ADAL" clId="{1878C6F3-348F-4CAC-A409-8058531B4F22}" dt="2025-01-08T08:52:32.025" v="1033" actId="14100"/>
        <pc:sldMkLst>
          <pc:docMk/>
          <pc:sldMk cId="2858973462" sldId="2564"/>
        </pc:sldMkLst>
        <pc:spChg chg="add mod">
          <ac:chgData name="Λάμπρος Χυτηρης" userId="a8422ace-e8b6-437b-94b0-f445498fe03f" providerId="ADAL" clId="{1878C6F3-348F-4CAC-A409-8058531B4F22}" dt="2024-12-18T15:10:53.114" v="887" actId="14100"/>
          <ac:spMkLst>
            <pc:docMk/>
            <pc:sldMk cId="2858973462" sldId="2564"/>
            <ac:spMk id="3" creationId="{D1C59596-3113-1E48-12C8-28A4B7ED5D28}"/>
          </ac:spMkLst>
        </pc:spChg>
        <pc:spChg chg="add mod">
          <ac:chgData name="Λάμπρος Χυτηρης" userId="a8422ace-e8b6-437b-94b0-f445498fe03f" providerId="ADAL" clId="{1878C6F3-348F-4CAC-A409-8058531B4F22}" dt="2025-01-08T08:52:05.158" v="1029" actId="14100"/>
          <ac:spMkLst>
            <pc:docMk/>
            <pc:sldMk cId="2858973462" sldId="2564"/>
            <ac:spMk id="4" creationId="{0C34DB40-8F2B-1D56-9F70-2BDC82C94AF4}"/>
          </ac:spMkLst>
        </pc:spChg>
        <pc:spChg chg="add mod">
          <ac:chgData name="Λάμπρος Χυτηρης" userId="a8422ace-e8b6-437b-94b0-f445498fe03f" providerId="ADAL" clId="{1878C6F3-348F-4CAC-A409-8058531B4F22}" dt="2025-01-08T08:52:32.025" v="1033" actId="14100"/>
          <ac:spMkLst>
            <pc:docMk/>
            <pc:sldMk cId="2858973462" sldId="2564"/>
            <ac:spMk id="8" creationId="{D0B4129E-3CD4-6AE5-8CE1-80BBE9E00684}"/>
          </ac:spMkLst>
        </pc:spChg>
        <pc:spChg chg="mod">
          <ac:chgData name="Λάμπρος Χυτηρης" userId="a8422ace-e8b6-437b-94b0-f445498fe03f" providerId="ADAL" clId="{1878C6F3-348F-4CAC-A409-8058531B4F22}" dt="2024-12-18T15:10:44.946" v="884" actId="1076"/>
          <ac:spMkLst>
            <pc:docMk/>
            <pc:sldMk cId="2858973462" sldId="2564"/>
            <ac:spMk id="22" creationId="{7942D837-9C3A-6B60-E275-00B6EED63FEA}"/>
          </ac:spMkLst>
        </pc:spChg>
        <pc:picChg chg="add mod">
          <ac:chgData name="Λάμπρος Χυτηρης" userId="a8422ace-e8b6-437b-94b0-f445498fe03f" providerId="ADAL" clId="{1878C6F3-348F-4CAC-A409-8058531B4F22}" dt="2024-12-18T14:40:45.974" v="519" actId="1076"/>
          <ac:picMkLst>
            <pc:docMk/>
            <pc:sldMk cId="2858973462" sldId="2564"/>
            <ac:picMk id="5" creationId="{9FCD60D5-81F7-6FEC-9E5C-188E4D290E9B}"/>
          </ac:picMkLst>
        </pc:picChg>
        <pc:picChg chg="add mod">
          <ac:chgData name="Λάμπρος Χυτηρης" userId="a8422ace-e8b6-437b-94b0-f445498fe03f" providerId="ADAL" clId="{1878C6F3-348F-4CAC-A409-8058531B4F22}" dt="2024-12-18T14:40:47.996" v="520" actId="1076"/>
          <ac:picMkLst>
            <pc:docMk/>
            <pc:sldMk cId="2858973462" sldId="2564"/>
            <ac:picMk id="7" creationId="{4B61E664-4BA3-F976-638F-59E0F141D9CC}"/>
          </ac:picMkLst>
        </pc:picChg>
      </pc:sldChg>
      <pc:sldChg chg="addSp modSp mod">
        <pc:chgData name="Λάμπρος Χυτηρης" userId="a8422ace-e8b6-437b-94b0-f445498fe03f" providerId="ADAL" clId="{1878C6F3-348F-4CAC-A409-8058531B4F22}" dt="2024-12-18T14:41:41.427" v="528" actId="1076"/>
        <pc:sldMkLst>
          <pc:docMk/>
          <pc:sldMk cId="2642696967" sldId="2565"/>
        </pc:sldMkLst>
        <pc:picChg chg="add mod">
          <ac:chgData name="Λάμπρος Χυτηρης" userId="a8422ace-e8b6-437b-94b0-f445498fe03f" providerId="ADAL" clId="{1878C6F3-348F-4CAC-A409-8058531B4F22}" dt="2024-12-18T14:41:41.427" v="528" actId="1076"/>
          <ac:picMkLst>
            <pc:docMk/>
            <pc:sldMk cId="2642696967" sldId="2565"/>
            <ac:picMk id="3" creationId="{4C39C32D-75F3-BA26-2B45-9CD6D9BFB101}"/>
          </ac:picMkLst>
        </pc:picChg>
        <pc:picChg chg="add mod">
          <ac:chgData name="Λάμπρος Χυτηρης" userId="a8422ace-e8b6-437b-94b0-f445498fe03f" providerId="ADAL" clId="{1878C6F3-348F-4CAC-A409-8058531B4F22}" dt="2024-12-18T14:41:41.427" v="528" actId="1076"/>
          <ac:picMkLst>
            <pc:docMk/>
            <pc:sldMk cId="2642696967" sldId="2565"/>
            <ac:picMk id="5" creationId="{9982CE90-8C1C-1873-0C18-E4D296D71761}"/>
          </ac:picMkLst>
        </pc:picChg>
      </pc:sldChg>
      <pc:sldChg chg="del">
        <pc:chgData name="Λάμπρος Χυτηρης" userId="a8422ace-e8b6-437b-94b0-f445498fe03f" providerId="ADAL" clId="{1878C6F3-348F-4CAC-A409-8058531B4F22}" dt="2024-12-17T09:37:38.500" v="34" actId="47"/>
        <pc:sldMkLst>
          <pc:docMk/>
          <pc:sldMk cId="1667070120" sldId="2566"/>
        </pc:sldMkLst>
      </pc:sldChg>
      <pc:sldChg chg="del">
        <pc:chgData name="Λάμπρος Χυτηρης" userId="a8422ace-e8b6-437b-94b0-f445498fe03f" providerId="ADAL" clId="{1878C6F3-348F-4CAC-A409-8058531B4F22}" dt="2024-12-11T11:27:22.992" v="32" actId="47"/>
        <pc:sldMkLst>
          <pc:docMk/>
          <pc:sldMk cId="1103462269" sldId="2567"/>
        </pc:sldMkLst>
      </pc:sldChg>
      <pc:sldChg chg="del">
        <pc:chgData name="Λάμπρος Χυτηρης" userId="a8422ace-e8b6-437b-94b0-f445498fe03f" providerId="ADAL" clId="{1878C6F3-348F-4CAC-A409-8058531B4F22}" dt="2024-12-11T11:27:17.992" v="30" actId="47"/>
        <pc:sldMkLst>
          <pc:docMk/>
          <pc:sldMk cId="2460039519" sldId="2568"/>
        </pc:sldMkLst>
      </pc:sldChg>
      <pc:sldChg chg="addSp modSp mod">
        <pc:chgData name="Λάμπρος Χυτηρης" userId="a8422ace-e8b6-437b-94b0-f445498fe03f" providerId="ADAL" clId="{1878C6F3-348F-4CAC-A409-8058531B4F22}" dt="2024-12-18T14:58:11.491" v="845" actId="20577"/>
        <pc:sldMkLst>
          <pc:docMk/>
          <pc:sldMk cId="3213977305" sldId="2569"/>
        </pc:sldMkLst>
        <pc:spChg chg="mod">
          <ac:chgData name="Λάμπρος Χυτηρης" userId="a8422ace-e8b6-437b-94b0-f445498fe03f" providerId="ADAL" clId="{1878C6F3-348F-4CAC-A409-8058531B4F22}" dt="2024-12-18T14:58:11.491" v="845" actId="20577"/>
          <ac:spMkLst>
            <pc:docMk/>
            <pc:sldMk cId="3213977305" sldId="2569"/>
            <ac:spMk id="4" creationId="{E7819F2A-5ADB-93A5-1878-F4DC52836D98}"/>
          </ac:spMkLst>
        </pc:spChg>
        <pc:picChg chg="add mod">
          <ac:chgData name="Λάμπρος Χυτηρης" userId="a8422ace-e8b6-437b-94b0-f445498fe03f" providerId="ADAL" clId="{1878C6F3-348F-4CAC-A409-8058531B4F22}" dt="2024-12-18T14:39:57.311" v="513" actId="1076"/>
          <ac:picMkLst>
            <pc:docMk/>
            <pc:sldMk cId="3213977305" sldId="2569"/>
            <ac:picMk id="3" creationId="{CC76CCBA-1DB5-9859-9357-2DDA4B85C318}"/>
          </ac:picMkLst>
        </pc:picChg>
        <pc:picChg chg="add mod">
          <ac:chgData name="Λάμπρος Χυτηρης" userId="a8422ace-e8b6-437b-94b0-f445498fe03f" providerId="ADAL" clId="{1878C6F3-348F-4CAC-A409-8058531B4F22}" dt="2024-12-18T14:39:57.311" v="513" actId="1076"/>
          <ac:picMkLst>
            <pc:docMk/>
            <pc:sldMk cId="3213977305" sldId="2569"/>
            <ac:picMk id="6" creationId="{89C555DE-68A9-398D-54F2-CD9AD4245A5C}"/>
          </ac:picMkLst>
        </pc:picChg>
      </pc:sldChg>
      <pc:sldChg chg="del">
        <pc:chgData name="Λάμπρος Χυτηρης" userId="a8422ace-e8b6-437b-94b0-f445498fe03f" providerId="ADAL" clId="{1878C6F3-348F-4CAC-A409-8058531B4F22}" dt="2024-12-11T11:27:19.334" v="31" actId="47"/>
        <pc:sldMkLst>
          <pc:docMk/>
          <pc:sldMk cId="1369850104" sldId="2570"/>
        </pc:sldMkLst>
      </pc:sldChg>
      <pc:sldChg chg="del">
        <pc:chgData name="Λάμπρος Χυτηρης" userId="a8422ace-e8b6-437b-94b0-f445498fe03f" providerId="ADAL" clId="{1878C6F3-348F-4CAC-A409-8058531B4F22}" dt="2024-12-11T11:25:02.623" v="29" actId="47"/>
        <pc:sldMkLst>
          <pc:docMk/>
          <pc:sldMk cId="3319992918" sldId="2571"/>
        </pc:sldMkLst>
      </pc:sldChg>
      <pc:sldChg chg="del">
        <pc:chgData name="Λάμπρος Χυτηρης" userId="a8422ace-e8b6-437b-94b0-f445498fe03f" providerId="ADAL" clId="{1878C6F3-348F-4CAC-A409-8058531B4F22}" dt="2024-12-18T14:31:14.659" v="241" actId="2696"/>
        <pc:sldMkLst>
          <pc:docMk/>
          <pc:sldMk cId="107732772" sldId="2572"/>
        </pc:sldMkLst>
      </pc:sldChg>
      <pc:sldChg chg="addSp delSp modSp mod modAnim">
        <pc:chgData name="Λάμπρος Χυτηρης" userId="a8422ace-e8b6-437b-94b0-f445498fe03f" providerId="ADAL" clId="{1878C6F3-348F-4CAC-A409-8058531B4F22}" dt="2024-12-18T15:11:30.396" v="895" actId="14100"/>
        <pc:sldMkLst>
          <pc:docMk/>
          <pc:sldMk cId="1733237308" sldId="2573"/>
        </pc:sldMkLst>
        <pc:spChg chg="mod">
          <ac:chgData name="Λάμπρος Χυτηρης" userId="a8422ace-e8b6-437b-94b0-f445498fe03f" providerId="ADAL" clId="{1878C6F3-348F-4CAC-A409-8058531B4F22}" dt="2024-12-18T14:37:18.158" v="489" actId="14100"/>
          <ac:spMkLst>
            <pc:docMk/>
            <pc:sldMk cId="1733237308" sldId="2573"/>
            <ac:spMk id="2" creationId="{02EB31EE-C5D6-B8C2-396F-356921293DBD}"/>
          </ac:spMkLst>
        </pc:spChg>
        <pc:spChg chg="add mod">
          <ac:chgData name="Λάμπρος Χυτηρης" userId="a8422ace-e8b6-437b-94b0-f445498fe03f" providerId="ADAL" clId="{1878C6F3-348F-4CAC-A409-8058531B4F22}" dt="2024-12-18T15:11:21.973" v="892" actId="14100"/>
          <ac:spMkLst>
            <pc:docMk/>
            <pc:sldMk cId="1733237308" sldId="2573"/>
            <ac:spMk id="3" creationId="{B49E0489-E086-E21C-0270-E050AFCC2EEB}"/>
          </ac:spMkLst>
        </pc:spChg>
        <pc:spChg chg="add mod">
          <ac:chgData name="Λάμπρος Χυτηρης" userId="a8422ace-e8b6-437b-94b0-f445498fe03f" providerId="ADAL" clId="{1878C6F3-348F-4CAC-A409-8058531B4F22}" dt="2024-12-18T15:11:30.396" v="895" actId="14100"/>
          <ac:spMkLst>
            <pc:docMk/>
            <pc:sldMk cId="1733237308" sldId="2573"/>
            <ac:spMk id="4" creationId="{415EF349-A357-5CB1-B8F6-793FB394C91C}"/>
          </ac:spMkLst>
        </pc:spChg>
        <pc:picChg chg="add mod">
          <ac:chgData name="Λάμπρος Χυτηρης" userId="a8422ace-e8b6-437b-94b0-f445498fe03f" providerId="ADAL" clId="{1878C6F3-348F-4CAC-A409-8058531B4F22}" dt="2024-12-18T14:24:24.611" v="168" actId="14100"/>
          <ac:picMkLst>
            <pc:docMk/>
            <pc:sldMk cId="1733237308" sldId="2573"/>
            <ac:picMk id="5" creationId="{1B805E07-2D40-5118-C9E3-438DBE8F104F}"/>
          </ac:picMkLst>
        </pc:picChg>
        <pc:picChg chg="add mod">
          <ac:chgData name="Λάμπρος Χυτηρης" userId="a8422ace-e8b6-437b-94b0-f445498fe03f" providerId="ADAL" clId="{1878C6F3-348F-4CAC-A409-8058531B4F22}" dt="2024-12-18T14:26:34.488" v="217" actId="1076"/>
          <ac:picMkLst>
            <pc:docMk/>
            <pc:sldMk cId="1733237308" sldId="2573"/>
            <ac:picMk id="6" creationId="{2866F51E-4158-BD61-AF3D-5C8AEEEF2B07}"/>
          </ac:picMkLst>
        </pc:picChg>
        <pc:picChg chg="add mod">
          <ac:chgData name="Λάμπρος Χυτηρης" userId="a8422ace-e8b6-437b-94b0-f445498fe03f" providerId="ADAL" clId="{1878C6F3-348F-4CAC-A409-8058531B4F22}" dt="2024-12-18T14:28:16.562" v="228" actId="1076"/>
          <ac:picMkLst>
            <pc:docMk/>
            <pc:sldMk cId="1733237308" sldId="2573"/>
            <ac:picMk id="10" creationId="{F5012AD5-4FC0-A77D-FEEF-57901284E5DF}"/>
          </ac:picMkLst>
        </pc:picChg>
        <pc:picChg chg="add mod">
          <ac:chgData name="Λάμπρος Χυτηρης" userId="a8422ace-e8b6-437b-94b0-f445498fe03f" providerId="ADAL" clId="{1878C6F3-348F-4CAC-A409-8058531B4F22}" dt="2024-12-18T14:28:16.562" v="228" actId="1076"/>
          <ac:picMkLst>
            <pc:docMk/>
            <pc:sldMk cId="1733237308" sldId="2573"/>
            <ac:picMk id="11" creationId="{54995176-FB05-2717-578A-E824CE7CC3F0}"/>
          </ac:picMkLst>
        </pc:picChg>
        <pc:picChg chg="add mod">
          <ac:chgData name="Λάμπρος Χυτηρης" userId="a8422ace-e8b6-437b-94b0-f445498fe03f" providerId="ADAL" clId="{1878C6F3-348F-4CAC-A409-8058531B4F22}" dt="2024-12-18T14:41:03.125" v="522" actId="1076"/>
          <ac:picMkLst>
            <pc:docMk/>
            <pc:sldMk cId="1733237308" sldId="2573"/>
            <ac:picMk id="14" creationId="{D409BCA3-AB1D-BFB4-E1B7-5C4FCB0DD48C}"/>
          </ac:picMkLst>
        </pc:picChg>
        <pc:picChg chg="add mod">
          <ac:chgData name="Λάμπρος Χυτηρης" userId="a8422ace-e8b6-437b-94b0-f445498fe03f" providerId="ADAL" clId="{1878C6F3-348F-4CAC-A409-8058531B4F22}" dt="2024-12-18T14:41:05.239" v="523" actId="1076"/>
          <ac:picMkLst>
            <pc:docMk/>
            <pc:sldMk cId="1733237308" sldId="2573"/>
            <ac:picMk id="15" creationId="{464913F0-1F4A-D58D-6BF8-AB90B290AD62}"/>
          </ac:picMkLst>
        </pc:picChg>
      </pc:sldChg>
      <pc:sldChg chg="addSp delSp modSp mod delAnim modAnim">
        <pc:chgData name="Λάμπρος Χυτηρης" userId="a8422ace-e8b6-437b-94b0-f445498fe03f" providerId="ADAL" clId="{1878C6F3-348F-4CAC-A409-8058531B4F22}" dt="2024-12-18T15:11:48.660" v="902" actId="14100"/>
        <pc:sldMkLst>
          <pc:docMk/>
          <pc:sldMk cId="1873425346" sldId="2574"/>
        </pc:sldMkLst>
        <pc:spChg chg="mod">
          <ac:chgData name="Λάμπρος Χυτηρης" userId="a8422ace-e8b6-437b-94b0-f445498fe03f" providerId="ADAL" clId="{1878C6F3-348F-4CAC-A409-8058531B4F22}" dt="2024-12-18T14:37:30.505" v="490" actId="1076"/>
          <ac:spMkLst>
            <pc:docMk/>
            <pc:sldMk cId="1873425346" sldId="2574"/>
            <ac:spMk id="2" creationId="{B173D0FE-B11E-867D-B900-6B602825E97D}"/>
          </ac:spMkLst>
        </pc:spChg>
        <pc:spChg chg="add mod">
          <ac:chgData name="Λάμπρος Χυτηρης" userId="a8422ace-e8b6-437b-94b0-f445498fe03f" providerId="ADAL" clId="{1878C6F3-348F-4CAC-A409-8058531B4F22}" dt="2024-12-18T15:11:40.025" v="898" actId="14100"/>
          <ac:spMkLst>
            <pc:docMk/>
            <pc:sldMk cId="1873425346" sldId="2574"/>
            <ac:spMk id="3" creationId="{24F86A3D-F9D4-F28E-F900-8D338E4DBDF2}"/>
          </ac:spMkLst>
        </pc:spChg>
        <pc:spChg chg="add mod">
          <ac:chgData name="Λάμπρος Χυτηρης" userId="a8422ace-e8b6-437b-94b0-f445498fe03f" providerId="ADAL" clId="{1878C6F3-348F-4CAC-A409-8058531B4F22}" dt="2024-12-18T15:11:48.660" v="902" actId="14100"/>
          <ac:spMkLst>
            <pc:docMk/>
            <pc:sldMk cId="1873425346" sldId="2574"/>
            <ac:spMk id="4" creationId="{11D5B181-7992-5145-45D0-DCCDF37B1BB7}"/>
          </ac:spMkLst>
        </pc:spChg>
        <pc:picChg chg="mod">
          <ac:chgData name="Λάμπρος Χυτηρης" userId="a8422ace-e8b6-437b-94b0-f445498fe03f" providerId="ADAL" clId="{1878C6F3-348F-4CAC-A409-8058531B4F22}" dt="2024-12-18T14:30:20.826" v="239" actId="1076"/>
          <ac:picMkLst>
            <pc:docMk/>
            <pc:sldMk cId="1873425346" sldId="2574"/>
            <ac:picMk id="5" creationId="{3CFE8CEC-D4AF-66D0-B1AE-8BBD7403FE9E}"/>
          </ac:picMkLst>
        </pc:picChg>
        <pc:picChg chg="add mod">
          <ac:chgData name="Λάμπρος Χυτηρης" userId="a8422ace-e8b6-437b-94b0-f445498fe03f" providerId="ADAL" clId="{1878C6F3-348F-4CAC-A409-8058531B4F22}" dt="2024-12-18T14:27:24.988" v="222" actId="1076"/>
          <ac:picMkLst>
            <pc:docMk/>
            <pc:sldMk cId="1873425346" sldId="2574"/>
            <ac:picMk id="7" creationId="{2BBB2F6B-45AC-79A3-3D6D-A8FD7289AE77}"/>
          </ac:picMkLst>
        </pc:picChg>
        <pc:picChg chg="add mod">
          <ac:chgData name="Λάμπρος Χυτηρης" userId="a8422ace-e8b6-437b-94b0-f445498fe03f" providerId="ADAL" clId="{1878C6F3-348F-4CAC-A409-8058531B4F22}" dt="2024-12-18T14:41:17.971" v="525"/>
          <ac:picMkLst>
            <pc:docMk/>
            <pc:sldMk cId="1873425346" sldId="2574"/>
            <ac:picMk id="10" creationId="{7BEC1096-893A-FB96-C091-EC1995BCAEB1}"/>
          </ac:picMkLst>
        </pc:picChg>
        <pc:picChg chg="mod">
          <ac:chgData name="Λάμπρος Χυτηρης" userId="a8422ace-e8b6-437b-94b0-f445498fe03f" providerId="ADAL" clId="{1878C6F3-348F-4CAC-A409-8058531B4F22}" dt="2024-12-11T10:26:22.851" v="10" actId="1076"/>
          <ac:picMkLst>
            <pc:docMk/>
            <pc:sldMk cId="1873425346" sldId="2574"/>
            <ac:picMk id="11" creationId="{AD270901-455E-9F76-B7DF-458957BBE380}"/>
          </ac:picMkLst>
        </pc:picChg>
        <pc:picChg chg="mod">
          <ac:chgData name="Λάμπρος Χυτηρης" userId="a8422ace-e8b6-437b-94b0-f445498fe03f" providerId="ADAL" clId="{1878C6F3-348F-4CAC-A409-8058531B4F22}" dt="2024-12-11T10:26:27.007" v="11" actId="1076"/>
          <ac:picMkLst>
            <pc:docMk/>
            <pc:sldMk cId="1873425346" sldId="2574"/>
            <ac:picMk id="12" creationId="{53554990-9322-DB68-8CBE-4499386A9E43}"/>
          </ac:picMkLst>
        </pc:picChg>
        <pc:picChg chg="add mod">
          <ac:chgData name="Λάμπρος Χυτηρης" userId="a8422ace-e8b6-437b-94b0-f445498fe03f" providerId="ADAL" clId="{1878C6F3-348F-4CAC-A409-8058531B4F22}" dt="2024-12-18T14:41:17.971" v="525"/>
          <ac:picMkLst>
            <pc:docMk/>
            <pc:sldMk cId="1873425346" sldId="2574"/>
            <ac:picMk id="13" creationId="{CD6721BB-3572-A96E-252F-E817EC71DE55}"/>
          </ac:picMkLst>
        </pc:picChg>
      </pc:sldChg>
      <pc:sldChg chg="del">
        <pc:chgData name="Λάμπρος Χυτηρης" userId="a8422ace-e8b6-437b-94b0-f445498fe03f" providerId="ADAL" clId="{1878C6F3-348F-4CAC-A409-8058531B4F22}" dt="2024-12-18T14:31:04.570" v="240" actId="2696"/>
        <pc:sldMkLst>
          <pc:docMk/>
          <pc:sldMk cId="1632447168" sldId="2575"/>
        </pc:sldMkLst>
      </pc:sldChg>
      <pc:sldChg chg="addSp delSp modSp del mod">
        <pc:chgData name="Λάμπρος Χυτηρης" userId="a8422ace-e8b6-437b-94b0-f445498fe03f" providerId="ADAL" clId="{1878C6F3-348F-4CAC-A409-8058531B4F22}" dt="2024-12-18T14:36:22.468" v="482" actId="2696"/>
        <pc:sldMkLst>
          <pc:docMk/>
          <pc:sldMk cId="4108268320" sldId="2576"/>
        </pc:sldMkLst>
      </pc:sldChg>
      <pc:sldChg chg="addSp delSp modSp add mod delAnim">
        <pc:chgData name="Λάμπρος Χυτηρης" userId="a8422ace-e8b6-437b-94b0-f445498fe03f" providerId="ADAL" clId="{1878C6F3-348F-4CAC-A409-8058531B4F22}" dt="2025-01-08T10:35:50.119" v="1146" actId="207"/>
        <pc:sldMkLst>
          <pc:docMk/>
          <pc:sldMk cId="2745835478" sldId="2577"/>
        </pc:sldMkLst>
        <pc:spChg chg="add mod">
          <ac:chgData name="Λάμπρος Χυτηρης" userId="a8422ace-e8b6-437b-94b0-f445498fe03f" providerId="ADAL" clId="{1878C6F3-348F-4CAC-A409-8058531B4F22}" dt="2024-12-18T14:35:12.888" v="468" actId="1076"/>
          <ac:spMkLst>
            <pc:docMk/>
            <pc:sldMk cId="2745835478" sldId="2577"/>
            <ac:spMk id="3" creationId="{B27BDA74-9D8D-5F3B-C600-C224DB48C25B}"/>
          </ac:spMkLst>
        </pc:spChg>
        <pc:spChg chg="add mod">
          <ac:chgData name="Λάμπρος Χυτηρης" userId="a8422ace-e8b6-437b-94b0-f445498fe03f" providerId="ADAL" clId="{1878C6F3-348F-4CAC-A409-8058531B4F22}" dt="2024-12-18T14:35:39.488" v="474"/>
          <ac:spMkLst>
            <pc:docMk/>
            <pc:sldMk cId="2745835478" sldId="2577"/>
            <ac:spMk id="9" creationId="{7B26FD35-0B44-AFBD-4D42-289825D268CD}"/>
          </ac:spMkLst>
        </pc:spChg>
        <pc:spChg chg="add mod">
          <ac:chgData name="Λάμπρος Χυτηρης" userId="a8422ace-e8b6-437b-94b0-f445498fe03f" providerId="ADAL" clId="{1878C6F3-348F-4CAC-A409-8058531B4F22}" dt="2025-01-08T10:35:50.119" v="1146" actId="207"/>
          <ac:spMkLst>
            <pc:docMk/>
            <pc:sldMk cId="2745835478" sldId="2577"/>
            <ac:spMk id="10" creationId="{D7508A89-8DC5-F4A2-7453-0373A405808F}"/>
          </ac:spMkLst>
        </pc:spChg>
        <pc:picChg chg="add mod">
          <ac:chgData name="Λάμπρος Χυτηρης" userId="a8422ace-e8b6-437b-94b0-f445498fe03f" providerId="ADAL" clId="{1878C6F3-348F-4CAC-A409-8058531B4F22}" dt="2024-12-18T14:37:51.874" v="491" actId="14100"/>
          <ac:picMkLst>
            <pc:docMk/>
            <pc:sldMk cId="2745835478" sldId="2577"/>
            <ac:picMk id="8" creationId="{9A119E46-2945-E1BD-776B-3011A6A9E0CC}"/>
          </ac:picMkLst>
        </pc:picChg>
        <pc:picChg chg="add mod">
          <ac:chgData name="Λάμπρος Χυτηρης" userId="a8422ace-e8b6-437b-94b0-f445498fe03f" providerId="ADAL" clId="{1878C6F3-348F-4CAC-A409-8058531B4F22}" dt="2024-12-18T14:41:22.893" v="527"/>
          <ac:picMkLst>
            <pc:docMk/>
            <pc:sldMk cId="2745835478" sldId="2577"/>
            <ac:picMk id="16" creationId="{E9BB8CD5-3F9C-EE0F-C549-9EEAE4138608}"/>
          </ac:picMkLst>
        </pc:picChg>
        <pc:picChg chg="add mod">
          <ac:chgData name="Λάμπρος Χυτηρης" userId="a8422ace-e8b6-437b-94b0-f445498fe03f" providerId="ADAL" clId="{1878C6F3-348F-4CAC-A409-8058531B4F22}" dt="2024-12-18T14:41:22.893" v="527"/>
          <ac:picMkLst>
            <pc:docMk/>
            <pc:sldMk cId="2745835478" sldId="2577"/>
            <ac:picMk id="17" creationId="{6D3C1DB8-4A92-90AC-2027-4581529114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E1A4FE49-EEF4-46D3-9617-9540D81CB403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8499" y="4821506"/>
            <a:ext cx="5507990" cy="3944868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ACD16990-40BE-4BA1-8B21-F1BADD4320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81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4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39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600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41846AB-5B08-B0D1-2F4D-804115B42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="" xmlns:a16="http://schemas.microsoft.com/office/drawing/2014/main" id="{1E4FDCF2-BD1C-1A36-18A0-7AA09B149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="" xmlns:a16="http://schemas.microsoft.com/office/drawing/2014/main" id="{3DB6DCDF-32D4-671E-4819-D1701FA37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CF742397-2AED-0DFA-B7A8-BEE064029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21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DA5E644-7233-0A8E-E725-F5DF4DA1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="" xmlns:a16="http://schemas.microsoft.com/office/drawing/2014/main" id="{4780F906-A641-F0CE-F308-77371B870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="" xmlns:a16="http://schemas.microsoft.com/office/drawing/2014/main" id="{F86D242B-B5BC-52DE-E9DD-EACBE88B5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B73783D7-2DEE-F62A-10D7-819E51FB1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33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DA5E644-7233-0A8E-E725-F5DF4DA1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="" xmlns:a16="http://schemas.microsoft.com/office/drawing/2014/main" id="{4780F906-A641-F0CE-F308-77371B870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="" xmlns:a16="http://schemas.microsoft.com/office/drawing/2014/main" id="{F86D242B-B5BC-52DE-E9DD-EACBE88B5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B73783D7-2DEE-F62A-10D7-819E51FB1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19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17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929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5DC1E93-F2F2-222D-CD83-2326C0503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3AC2867D-1B75-83D2-A40D-56739A9D1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F19D4EED-B044-81DA-631D-ED4EE1F7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41326C2A-B3AA-2661-6D8D-B728ED25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0A087BC0-F6CF-4971-3B82-F6C091DA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54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9EA5AC0-2DD4-140D-8143-D7193CD0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048B94E3-7510-038B-0E89-DFCEA3BC2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AE3FFF1D-A7A0-E2FE-7C63-6F725C96D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2725B126-67CB-05CE-3F6A-97B3705F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A1097B08-2F24-FB6E-C6B1-FF29B52A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23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CD071EF7-3920-F040-F71E-D7D856D1B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64C0C23D-261D-A1E9-92E1-0A49B6794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2F4B98B5-2F4A-BDCA-4D0A-81D5EF12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7EB190EF-207C-FD83-54E0-0C1AE571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9A49AECB-7812-FE73-B536-519B87DC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97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26B5943-F94B-0159-F2CD-AF930A81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C317AB5-97DB-A17D-32B2-1B3FB0B40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92703299-FE27-C52C-7E29-4E0972AB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AA134828-3DEC-BCD5-2406-351A8F35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F0F04B6-AA52-52EE-5D85-CA42BCFC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73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2DD505F-8170-40E2-C7A1-C8C9CE57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7F81A3B9-1DBF-0A62-F842-BC5935DBE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D784F2ED-B1A4-B0DF-0520-F50C7A84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9EEF005-FFEB-1CED-BF48-5EC24AD6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0CFDED48-12BE-730C-7D48-90989F3F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94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8F2CFA2-E245-C842-C227-59349264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303B865-3449-8C7B-3790-4DDCDA17A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A9DF0082-DBC1-F206-157F-5401ABD7A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A04ADA9D-C040-80CA-AFB0-0ECB5C7B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CA2EECE9-769A-65B4-5660-5563864E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35CEB155-F0CC-BA90-CEAD-4E28C5ED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57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E70CAEE-BB1F-815C-1F2C-0E90F85F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145F56F1-E87F-5A55-9E87-16DE55071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5911FC9E-C310-3FD4-5366-5F24A301D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D861C5EE-47C1-BB1D-2F20-681E54727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DFE1E487-6B67-53AD-B1DD-FE6836AC6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88EC472B-4908-4216-FC59-DA92C538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C5A4DE91-C63D-4F84-7527-4EE1DB5B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CD5D7188-5400-AD48-B176-AE86596E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79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FBAD031-4AD3-AAAB-1BAC-F76F4644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FDA7E09E-81C7-CB72-7026-B4A95E5F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5F8DAD59-40CB-C60F-1EB4-75273D88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EF8AEE09-7C98-D1E4-2B0B-9485F00E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98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5F919D4A-BA9E-4188-0BD2-9485EB27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25489649-B970-7D54-0342-847AB67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869F567D-424C-2488-C920-725C3046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75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9094795-5C7C-354B-5EB0-628A3890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24BE6EC-303A-A21F-A09B-09DBC6EA1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B8F919A3-FAC5-4D51-7FF3-719CC3035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8A0733BF-04DD-2354-AD57-EC74DF4A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C626C52D-76DD-324F-32C2-7291E2E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047B3190-CD09-1669-5211-17EC42D0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010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0DA07AF-E51D-E0F9-F7B4-9FB4ECCB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4E10933E-0871-CE1B-0005-870AF3948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A46E6A2C-E327-A771-C187-B4256E6CC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D6D04942-E6B3-12C1-BCD2-EC42526A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8690E907-B637-042B-E22A-D6585845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C950FBDC-62BE-3EEB-27F5-A4636DE8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398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9B663C33-B465-C480-0B2C-427E7F67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0099B8F8-01D6-8346-1DA6-8A0204A5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4165AAF0-F6C0-C393-99BF-7D6136AA9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10CF5E5-11A9-56BF-8E05-5CC08D739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2DD9D392-4BC4-E5C8-ACB6-3BF3C80C2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513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Γιατρός και ασθενής μιλώντας">
            <a:extLst>
              <a:ext uri="{FF2B5EF4-FFF2-40B4-BE49-F238E27FC236}">
                <a16:creationId xmlns="" xmlns:a16="http://schemas.microsoft.com/office/drawing/2014/main" id="{320B7841-86A0-467C-AF97-2E4375A9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3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78FB36B-5BFE-42CA-BC60-1115E0D9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6DB2183-E78E-F915-F44C-F12EFABB4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104" y="1399880"/>
            <a:ext cx="4751108" cy="1904378"/>
          </a:xfrm>
          <a:noFill/>
        </p:spPr>
        <p:txBody>
          <a:bodyPr>
            <a:normAutofit/>
          </a:bodyPr>
          <a:lstStyle/>
          <a:p>
            <a:pPr algn="l"/>
            <a:r>
              <a:rPr lang="el-GR" sz="3600" dirty="0"/>
              <a:t>Οριζόντιες Παρεμβάσεις </a:t>
            </a:r>
            <a:r>
              <a:rPr lang="el-GR" sz="4400" dirty="0"/>
              <a:t>- Τμήμα 8 ΤΕΠ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A3CCB7C2-8DD4-1078-78F1-FF7A5073E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62" y="4353918"/>
            <a:ext cx="3973386" cy="484807"/>
          </a:xfrm>
          <a:noFill/>
        </p:spPr>
        <p:txBody>
          <a:bodyPr>
            <a:normAutofit fontScale="92500"/>
          </a:bodyPr>
          <a:lstStyle/>
          <a:p>
            <a:pPr algn="l"/>
            <a:r>
              <a:rPr lang="el-GR" dirty="0"/>
              <a:t>Διάγραμμα Εξυπηρέτησης</a:t>
            </a:r>
          </a:p>
        </p:txBody>
      </p:sp>
    </p:spTree>
    <p:extLst>
      <p:ext uri="{BB962C8B-B14F-4D97-AF65-F5344CB8AC3E}">
        <p14:creationId xmlns:p14="http://schemas.microsoft.com/office/powerpoint/2010/main" val="3607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1" name="Rectangle 1056">
            <a:extLst>
              <a:ext uri="{FF2B5EF4-FFF2-40B4-BE49-F238E27FC236}">
                <a16:creationId xmlns="" xmlns:a16="http://schemas.microsoft.com/office/drawing/2014/main" id="{AAAE94E3-A7DB-4868-B1E3-E49703488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1605030-A627-C5FC-111A-3808F5A2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99229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ΚΕΝΤΡΙΚΗ ΠΛΑΤΦΟΡΜΑ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ΕΝΗΜΕΡΩΣΗΣ</a:t>
            </a:r>
            <a:endParaRPr lang="en-US" sz="5400" dirty="0"/>
          </a:p>
        </p:txBody>
      </p:sp>
      <p:grpSp>
        <p:nvGrpSpPr>
          <p:cNvPr id="1072" name="Group 1058">
            <a:extLst>
              <a:ext uri="{FF2B5EF4-FFF2-40B4-BE49-F238E27FC236}">
                <a16:creationId xmlns=""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73" name="Rectangle 1059">
              <a:extLst>
                <a:ext uri="{FF2B5EF4-FFF2-40B4-BE49-F238E27FC236}">
                  <a16:creationId xmlns=""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60">
              <a:extLst>
                <a:ext uri="{FF2B5EF4-FFF2-40B4-BE49-F238E27FC236}">
                  <a16:creationId xmlns=""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5" name="Rectangle 1062">
            <a:extLst>
              <a:ext uri="{FF2B5EF4-FFF2-40B4-BE49-F238E27FC236}">
                <a16:creationId xmlns=""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64">
            <a:extLst>
              <a:ext uri="{FF2B5EF4-FFF2-40B4-BE49-F238E27FC236}">
                <a16:creationId xmlns=""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1066">
            <a:extLst>
              <a:ext uri="{FF2B5EF4-FFF2-40B4-BE49-F238E27FC236}">
                <a16:creationId xmlns=""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68">
            <a:extLst>
              <a:ext uri="{FF2B5EF4-FFF2-40B4-BE49-F238E27FC236}">
                <a16:creationId xmlns="" xmlns:a16="http://schemas.microsoft.com/office/drawing/2014/main" id="{8CB5D2D7-DF65-4E86-BFBA-FFB9B5ACE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E1E240E6-E70D-89C9-581F-17435A513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25" y="2358268"/>
            <a:ext cx="6133594" cy="3794382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880E6FD0-D8A7-11A2-F76F-B160E729F08E}"/>
              </a:ext>
            </a:extLst>
          </p:cNvPr>
          <p:cNvSpPr/>
          <p:nvPr/>
        </p:nvSpPr>
        <p:spPr>
          <a:xfrm>
            <a:off x="6849686" y="1860331"/>
            <a:ext cx="704249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B3E3D0C0-DC88-84CA-D9AD-3AAD044A8131}"/>
              </a:ext>
            </a:extLst>
          </p:cNvPr>
          <p:cNvSpPr/>
          <p:nvPr/>
        </p:nvSpPr>
        <p:spPr>
          <a:xfrm>
            <a:off x="252724" y="2290826"/>
            <a:ext cx="753004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E75038A2-10C2-5E7E-0DF5-ADF0B97D8F2F}"/>
              </a:ext>
            </a:extLst>
          </p:cNvPr>
          <p:cNvSpPr/>
          <p:nvPr/>
        </p:nvSpPr>
        <p:spPr>
          <a:xfrm>
            <a:off x="6849685" y="3207613"/>
            <a:ext cx="3847983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820AC7FF-8971-51A0-33DA-80FD56BA910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888516" y="1149138"/>
            <a:ext cx="4612982" cy="4711412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/>
              <a:t>Εφημερεύοντα Νοσοκομεία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dirty="0"/>
              <a:t>Μέσω του </a:t>
            </a:r>
            <a:r>
              <a:rPr lang="en-US" dirty="0"/>
              <a:t>Web App </a:t>
            </a:r>
            <a:r>
              <a:rPr lang="el-GR" dirty="0"/>
              <a:t>μπορούμε να δούμε ποιο Νοσοκομείο Εφημερεύει.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l-GR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/>
              <a:t>Χρόνοι Αναμονής</a:t>
            </a:r>
            <a:r>
              <a:rPr lang="en-US" b="1" dirty="0"/>
              <a:t> - </a:t>
            </a:r>
            <a:r>
              <a:rPr lang="el-GR" b="1" dirty="0"/>
              <a:t>Προαιρετικά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dirty="0"/>
              <a:t>Μέσω της εφαρμογής μπορούμε να δούμε ποιες ειδικότητες εξυπηρετούνται  στο Νοσοκομείο και τι χρόνους αναμονής έχουμε για την κάθε ειδικότητα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l-GR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/>
              <a:t>Ανάγνωση </a:t>
            </a:r>
            <a:r>
              <a:rPr lang="en-US" b="1" dirty="0"/>
              <a:t>QR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dirty="0"/>
              <a:t>Μέσω του </a:t>
            </a:r>
            <a:r>
              <a:rPr lang="en-US" dirty="0"/>
              <a:t>Web App </a:t>
            </a:r>
            <a:r>
              <a:rPr lang="el-GR" dirty="0"/>
              <a:t>μπορούμε να </a:t>
            </a:r>
            <a:r>
              <a:rPr lang="el-GR" dirty="0" err="1"/>
              <a:t>σκανάρουμε</a:t>
            </a:r>
            <a:r>
              <a:rPr lang="el-GR" dirty="0"/>
              <a:t> το </a:t>
            </a:r>
            <a:r>
              <a:rPr lang="en-US" dirty="0"/>
              <a:t>QR </a:t>
            </a:r>
            <a:r>
              <a:rPr lang="el-GR" dirty="0"/>
              <a:t>του εισιτηρίου μας, και να έχουμε πρόσβαση σε εξατομικευμένες πληροφορίες όπως</a:t>
            </a:r>
          </a:p>
          <a:p>
            <a:r>
              <a:rPr lang="el-GR" dirty="0"/>
              <a:t>Νούμερο Εισιτήριου</a:t>
            </a:r>
          </a:p>
          <a:p>
            <a:r>
              <a:rPr lang="el-GR" dirty="0"/>
              <a:t>Πόσα άτομα είναι σε αναμονή πριν από εμάς</a:t>
            </a:r>
          </a:p>
          <a:p>
            <a:r>
              <a:rPr lang="el-GR" dirty="0"/>
              <a:t>Εκτιμώμενος Χρόνος Αναμονής</a:t>
            </a:r>
          </a:p>
          <a:p>
            <a:r>
              <a:rPr lang="el-GR" dirty="0"/>
              <a:t>Ακύρωση εισιτηρίου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="" xmlns:a16="http://schemas.microsoft.com/office/drawing/2014/main" id="{EEF12B20-074E-58C3-D38E-DDAE4FEF7E70}"/>
              </a:ext>
            </a:extLst>
          </p:cNvPr>
          <p:cNvSpPr/>
          <p:nvPr/>
        </p:nvSpPr>
        <p:spPr>
          <a:xfrm>
            <a:off x="3135086" y="2648607"/>
            <a:ext cx="1283763" cy="3571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978D018-CE53-08EC-6573-74F60D114131}"/>
              </a:ext>
            </a:extLst>
          </p:cNvPr>
          <p:cNvSpPr txBox="1"/>
          <p:nvPr/>
        </p:nvSpPr>
        <p:spPr>
          <a:xfrm>
            <a:off x="3351967" y="6193775"/>
            <a:ext cx="1405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>
                <a:solidFill>
                  <a:srgbClr val="FF0000"/>
                </a:solidFill>
              </a:rPr>
              <a:t>Προαιρετικά</a:t>
            </a:r>
          </a:p>
        </p:txBody>
      </p:sp>
    </p:spTree>
    <p:extLst>
      <p:ext uri="{BB962C8B-B14F-4D97-AF65-F5344CB8AC3E}">
        <p14:creationId xmlns:p14="http://schemas.microsoft.com/office/powerpoint/2010/main" val="3018741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="" xmlns:a16="http://schemas.microsoft.com/office/drawing/2014/main" id="{BDF1A630-2A9B-41A0-92F9-FDA261070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="" xmlns:a16="http://schemas.microsoft.com/office/drawing/2014/main" id="{19A6B5CE-CB1D-48EE-8B43-E952235C8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58" name="Rectangle 2057">
              <a:extLst>
                <a:ext uri="{FF2B5EF4-FFF2-40B4-BE49-F238E27FC236}">
                  <a16:creationId xmlns="" xmlns:a16="http://schemas.microsoft.com/office/drawing/2014/main" id="{E3F3EAA5-4E15-400B-BBA3-82B3F49A21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="" xmlns:a16="http://schemas.microsoft.com/office/drawing/2014/main" id="{72BA2E40-BE9B-4C54-9CDD-40EE804CCE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="" xmlns:a16="http://schemas.microsoft.com/office/drawing/2014/main" id="{0DA909B4-15FF-46A6-8A7F-7AEF977FE9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95F0CF0-2221-5C59-49F5-34D360DF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14" y="1434517"/>
            <a:ext cx="5040285" cy="7313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2. </a:t>
            </a:r>
            <a:r>
              <a:rPr lang="en-US" sz="4000" dirty="0" err="1"/>
              <a:t>Είσοδος</a:t>
            </a:r>
            <a:r>
              <a:rPr lang="en-US" sz="4000" dirty="0"/>
              <a:t> </a:t>
            </a:r>
            <a:r>
              <a:rPr lang="en-US" sz="4000" dirty="0" err="1"/>
              <a:t>στ</a:t>
            </a:r>
            <a:r>
              <a:rPr lang="en-US" sz="4000" dirty="0"/>
              <a:t>α ΤΕΠ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="" xmlns:a16="http://schemas.microsoft.com/office/drawing/2014/main" id="{1382A32C-5B0C-4B1C-A074-76C6DBCC9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370086B-6B66-4C87-DD79-397304322C53}"/>
              </a:ext>
            </a:extLst>
          </p:cNvPr>
          <p:cNvSpPr txBox="1"/>
          <p:nvPr/>
        </p:nvSpPr>
        <p:spPr>
          <a:xfrm>
            <a:off x="1055715" y="2508105"/>
            <a:ext cx="5040285" cy="1064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Μόλις</a:t>
            </a:r>
            <a:r>
              <a:rPr lang="en-US" sz="2000" dirty="0"/>
              <a:t> </a:t>
            </a:r>
            <a:r>
              <a:rPr lang="en-US" sz="2000" dirty="0" err="1"/>
              <a:t>φτάσει</a:t>
            </a:r>
            <a:r>
              <a:rPr lang="en-US" sz="2000" dirty="0"/>
              <a:t> ο </a:t>
            </a:r>
            <a:r>
              <a:rPr lang="en-US" sz="2000" dirty="0" err="1"/>
              <a:t>Ασθενής</a:t>
            </a:r>
            <a:r>
              <a:rPr lang="en-US" sz="2000" dirty="0"/>
              <a:t> </a:t>
            </a:r>
            <a:r>
              <a:rPr lang="en-US" sz="2000" dirty="0" err="1"/>
              <a:t>στ</a:t>
            </a:r>
            <a:r>
              <a:rPr lang="en-US" sz="2000" dirty="0"/>
              <a:t>α ΤΕΠ, παίρνει το εισιτήριο του, το οποίο και θα το έχει καθ’όλη τη διάρκεια της εξυπηρέτησης του.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558B6120-1F7F-D1FC-BB1B-07FF802D4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889" y="2383994"/>
            <a:ext cx="1536816" cy="3835692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="" xmlns:a16="http://schemas.microsoft.com/office/drawing/2014/main" id="{9FF8A38C-DD35-85EE-5702-69FE5BC2B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538" y="908910"/>
            <a:ext cx="1733703" cy="27089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942D837-9C3A-6B60-E275-00B6EED63FEA}"/>
              </a:ext>
            </a:extLst>
          </p:cNvPr>
          <p:cNvSpPr txBox="1"/>
          <p:nvPr/>
        </p:nvSpPr>
        <p:spPr>
          <a:xfrm>
            <a:off x="951960" y="4717414"/>
            <a:ext cx="2803072" cy="1063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TIP:</a:t>
            </a:r>
            <a:r>
              <a:rPr lang="en-US" sz="1400" dirty="0"/>
              <a:t> </a:t>
            </a:r>
            <a:r>
              <a:rPr lang="el-GR" sz="1400" dirty="0"/>
              <a:t>Ο ασθενής μπορεί να </a:t>
            </a:r>
            <a:r>
              <a:rPr lang="el-GR" sz="1400" dirty="0" err="1"/>
              <a:t>σκανάρει</a:t>
            </a:r>
            <a:r>
              <a:rPr lang="el-GR" sz="1400" dirty="0"/>
              <a:t> το </a:t>
            </a:r>
            <a:r>
              <a:rPr lang="en-US" sz="1400" dirty="0"/>
              <a:t>QR </a:t>
            </a:r>
            <a:r>
              <a:rPr lang="el-GR" sz="1400" dirty="0"/>
              <a:t>του εισιτηρίου του από τη Κεντρική Πλατφόρμα και να βλέπει πλέον πληροφορίες για το εισιτήριο του.</a:t>
            </a:r>
            <a:endParaRPr lang="en-US" sz="1400" dirty="0"/>
          </a:p>
        </p:txBody>
      </p:sp>
      <p:pic>
        <p:nvPicPr>
          <p:cNvPr id="24" name="Εικόνα 23">
            <a:extLst>
              <a:ext uri="{FF2B5EF4-FFF2-40B4-BE49-F238E27FC236}">
                <a16:creationId xmlns="" xmlns:a16="http://schemas.microsoft.com/office/drawing/2014/main" id="{BBD88A30-196A-F540-3A55-81933469E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081" y="3151154"/>
            <a:ext cx="2011680" cy="270891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D1C59596-3113-1E48-12C8-28A4B7ED5D28}"/>
              </a:ext>
            </a:extLst>
          </p:cNvPr>
          <p:cNvSpPr/>
          <p:nvPr/>
        </p:nvSpPr>
        <p:spPr>
          <a:xfrm>
            <a:off x="8202264" y="953014"/>
            <a:ext cx="704249" cy="345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0C34DB40-8F2B-1D56-9F70-2BDC82C94AF4}"/>
              </a:ext>
            </a:extLst>
          </p:cNvPr>
          <p:cNvSpPr/>
          <p:nvPr/>
        </p:nvSpPr>
        <p:spPr>
          <a:xfrm>
            <a:off x="7650705" y="1816165"/>
            <a:ext cx="1817614" cy="259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B4129E-3CD4-6AE5-8CE1-80BBE9E00684}"/>
              </a:ext>
            </a:extLst>
          </p:cNvPr>
          <p:cNvSpPr txBox="1"/>
          <p:nvPr/>
        </p:nvSpPr>
        <p:spPr>
          <a:xfrm>
            <a:off x="9458074" y="1831485"/>
            <a:ext cx="10642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>
                <a:solidFill>
                  <a:srgbClr val="FF0000"/>
                </a:solidFill>
              </a:rPr>
              <a:t>Προαιρετικά</a:t>
            </a:r>
          </a:p>
        </p:txBody>
      </p:sp>
    </p:spTree>
    <p:extLst>
      <p:ext uri="{BB962C8B-B14F-4D97-AF65-F5344CB8AC3E}">
        <p14:creationId xmlns:p14="http://schemas.microsoft.com/office/powerpoint/2010/main" val="28589734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66436B0-1AAF-8F79-EA09-4F012ADE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="" xmlns:a16="http://schemas.microsoft.com/office/drawing/2014/main" id="{B7412B8E-484B-4452-8644-AD263F593B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0" name="Group 206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71" name="Rectangle 207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207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207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5" name="Rectangle 207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2EB31EE-C5D6-B8C2-396F-35692129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873940"/>
            <a:ext cx="563880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3. </a:t>
            </a:r>
            <a:r>
              <a:rPr lang="el-GR" sz="3100" dirty="0"/>
              <a:t>Εξυπηρέτηση από ΓΡΑΜΜΑΤΕΙΑ</a:t>
            </a:r>
            <a:endParaRPr lang="en-US" sz="3100" dirty="0"/>
          </a:p>
        </p:txBody>
      </p:sp>
      <p:sp>
        <p:nvSpPr>
          <p:cNvPr id="2077" name="Rectangle 2076">
            <a:extLst>
              <a:ext uri="{FF2B5EF4-FFF2-40B4-BE49-F238E27FC236}">
                <a16:creationId xmlns="" xmlns:a16="http://schemas.microsoft.com/office/drawing/2014/main" id="{0FD95D09-2666-454C-AE57-F5C7D86606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34419" y="650054"/>
            <a:ext cx="4719382" cy="5596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9" name="Straight Connector 2078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1B805E07-2D40-5118-C9E3-438DBE8F1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18" y="349793"/>
            <a:ext cx="4671778" cy="228164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2866F51E-4158-BD61-AF3D-5C8AEEEF2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350" y="3281492"/>
            <a:ext cx="4377619" cy="229884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F5012AD5-4FC0-A77D-FEEF-57901284E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556" y="3241745"/>
            <a:ext cx="3218272" cy="235124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54995176-FB05-2717-578A-E824CE7CC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885" y="3441179"/>
            <a:ext cx="944706" cy="1476103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B49E0489-E086-E21C-0270-E050AFCC2EEB}"/>
              </a:ext>
            </a:extLst>
          </p:cNvPr>
          <p:cNvSpPr/>
          <p:nvPr/>
        </p:nvSpPr>
        <p:spPr>
          <a:xfrm>
            <a:off x="6801696" y="552300"/>
            <a:ext cx="753004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415EF349-A357-5CB1-B8F6-793FB394C91C}"/>
              </a:ext>
            </a:extLst>
          </p:cNvPr>
          <p:cNvSpPr/>
          <p:nvPr/>
        </p:nvSpPr>
        <p:spPr>
          <a:xfrm>
            <a:off x="1099279" y="3484679"/>
            <a:ext cx="753004" cy="178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23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EA96EBF-7AC7-4B0F-ED26-30FF08BB5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="" xmlns:a16="http://schemas.microsoft.com/office/drawing/2014/main" id="{DDB9BF58-DADB-6431-BB53-37944A4740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0" name="Group 2069">
            <a:extLst>
              <a:ext uri="{FF2B5EF4-FFF2-40B4-BE49-F238E27FC236}">
                <a16:creationId xmlns="" xmlns:a16="http://schemas.microsoft.com/office/drawing/2014/main" id="{9B40EA1E-EA4F-DAFB-B5B8-BB880123A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71" name="Rectangle 2070">
              <a:extLst>
                <a:ext uri="{FF2B5EF4-FFF2-40B4-BE49-F238E27FC236}">
                  <a16:creationId xmlns="" xmlns:a16="http://schemas.microsoft.com/office/drawing/2014/main" id="{34171445-01BE-C272-E51C-9AA210D668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2071">
              <a:extLst>
                <a:ext uri="{FF2B5EF4-FFF2-40B4-BE49-F238E27FC236}">
                  <a16:creationId xmlns="" xmlns:a16="http://schemas.microsoft.com/office/drawing/2014/main" id="{32E5D436-C110-749C-BB05-E3CD4B01D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2072">
              <a:extLst>
                <a:ext uri="{FF2B5EF4-FFF2-40B4-BE49-F238E27FC236}">
                  <a16:creationId xmlns="" xmlns:a16="http://schemas.microsoft.com/office/drawing/2014/main" id="{B0FB3DD0-ADD5-C30B-888D-05C85348B5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5" name="Rectangle 2074">
            <a:extLst>
              <a:ext uri="{FF2B5EF4-FFF2-40B4-BE49-F238E27FC236}">
                <a16:creationId xmlns="" xmlns:a16="http://schemas.microsoft.com/office/drawing/2014/main" id="{0DD02E5F-2555-58CB-FC3F-EC0587E7E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173D0FE-B11E-867D-B900-6B602825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88" y="866621"/>
            <a:ext cx="5187236" cy="10357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sz="3600" dirty="0"/>
              <a:t>4</a:t>
            </a:r>
            <a:r>
              <a:rPr lang="en-US" sz="3600" dirty="0"/>
              <a:t>. </a:t>
            </a:r>
            <a:r>
              <a:rPr lang="el-GR" sz="3600" dirty="0"/>
              <a:t>Εξυπηρέτηση από ΔΙΑΛΟΓΗ</a:t>
            </a:r>
            <a:endParaRPr lang="en-US" sz="3600" dirty="0"/>
          </a:p>
        </p:txBody>
      </p:sp>
      <p:sp>
        <p:nvSpPr>
          <p:cNvPr id="2077" name="Rectangle 2076">
            <a:extLst>
              <a:ext uri="{FF2B5EF4-FFF2-40B4-BE49-F238E27FC236}">
                <a16:creationId xmlns="" xmlns:a16="http://schemas.microsoft.com/office/drawing/2014/main" id="{7C3FCD77-7F7D-CF91-3A10-A3918EEB39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34419" y="650054"/>
            <a:ext cx="4719382" cy="5596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9" name="Straight Connector 2078">
            <a:extLst>
              <a:ext uri="{FF2B5EF4-FFF2-40B4-BE49-F238E27FC236}">
                <a16:creationId xmlns="" xmlns:a16="http://schemas.microsoft.com/office/drawing/2014/main" id="{92049197-BA33-BA08-D58C-BCA279BB4E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3CFE8CEC-D4AF-66D0-B1AE-8BBD7403F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31" y="2267526"/>
            <a:ext cx="3402859" cy="165475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AD270901-455E-9F76-B7DF-458957BBE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956" y="3955804"/>
            <a:ext cx="3218272" cy="2351249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53554990-9322-DB68-8CBE-4499386A9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285" y="4155238"/>
            <a:ext cx="944706" cy="1476103"/>
          </a:xfrm>
          <a:prstGeom prst="rect">
            <a:avLst/>
          </a:prstGeom>
        </p:spPr>
      </p:pic>
      <p:pic>
        <p:nvPicPr>
          <p:cNvPr id="15" name="ding-dong">
            <a:hlinkClick r:id="" action="ppaction://media"/>
            <a:extLst>
              <a:ext uri="{FF2B5EF4-FFF2-40B4-BE49-F238E27FC236}">
                <a16:creationId xmlns="" xmlns:a16="http://schemas.microsoft.com/office/drawing/2014/main" id="{5F28AD01-BACB-80DE-D364-B885BA875E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86392" y="3338366"/>
            <a:ext cx="244475" cy="2444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2BBB2F6B-45AC-79A3-3D6D-A8FD7289AE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6538" y="561972"/>
            <a:ext cx="2957626" cy="5539994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24F86A3D-F9D4-F28E-F900-8D338E4DBDF2}"/>
              </a:ext>
            </a:extLst>
          </p:cNvPr>
          <p:cNvSpPr/>
          <p:nvPr/>
        </p:nvSpPr>
        <p:spPr>
          <a:xfrm>
            <a:off x="1152285" y="2393238"/>
            <a:ext cx="753004" cy="350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11D5B181-7992-5145-45D0-DCCDF37B1BB7}"/>
              </a:ext>
            </a:extLst>
          </p:cNvPr>
          <p:cNvSpPr/>
          <p:nvPr/>
        </p:nvSpPr>
        <p:spPr>
          <a:xfrm>
            <a:off x="1325758" y="4177407"/>
            <a:ext cx="642679" cy="18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425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EA96EBF-7AC7-4B0F-ED26-30FF08BB5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="" xmlns:a16="http://schemas.microsoft.com/office/drawing/2014/main" id="{DDB9BF58-DADB-6431-BB53-37944A4740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0" name="Group 2069">
            <a:extLst>
              <a:ext uri="{FF2B5EF4-FFF2-40B4-BE49-F238E27FC236}">
                <a16:creationId xmlns="" xmlns:a16="http://schemas.microsoft.com/office/drawing/2014/main" id="{9B40EA1E-EA4F-DAFB-B5B8-BB880123A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71" name="Rectangle 2070">
              <a:extLst>
                <a:ext uri="{FF2B5EF4-FFF2-40B4-BE49-F238E27FC236}">
                  <a16:creationId xmlns="" xmlns:a16="http://schemas.microsoft.com/office/drawing/2014/main" id="{34171445-01BE-C272-E51C-9AA210D668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2071">
              <a:extLst>
                <a:ext uri="{FF2B5EF4-FFF2-40B4-BE49-F238E27FC236}">
                  <a16:creationId xmlns="" xmlns:a16="http://schemas.microsoft.com/office/drawing/2014/main" id="{32E5D436-C110-749C-BB05-E3CD4B01D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2072">
              <a:extLst>
                <a:ext uri="{FF2B5EF4-FFF2-40B4-BE49-F238E27FC236}">
                  <a16:creationId xmlns="" xmlns:a16="http://schemas.microsoft.com/office/drawing/2014/main" id="{B0FB3DD0-ADD5-C30B-888D-05C85348B5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5" name="Rectangle 2074">
            <a:extLst>
              <a:ext uri="{FF2B5EF4-FFF2-40B4-BE49-F238E27FC236}">
                <a16:creationId xmlns="" xmlns:a16="http://schemas.microsoft.com/office/drawing/2014/main" id="{0DD02E5F-2555-58CB-FC3F-EC0587E7E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Rectangle 2076">
            <a:extLst>
              <a:ext uri="{FF2B5EF4-FFF2-40B4-BE49-F238E27FC236}">
                <a16:creationId xmlns="" xmlns:a16="http://schemas.microsoft.com/office/drawing/2014/main" id="{7C3FCD77-7F7D-CF91-3A10-A3918EEB39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34419" y="650054"/>
            <a:ext cx="4719382" cy="5596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9" name="Straight Connector 2078">
            <a:extLst>
              <a:ext uri="{FF2B5EF4-FFF2-40B4-BE49-F238E27FC236}">
                <a16:creationId xmlns="" xmlns:a16="http://schemas.microsoft.com/office/drawing/2014/main" id="{92049197-BA33-BA08-D58C-BCA279BB4E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B27BDA74-9D8D-5F3B-C600-C224DB48C25B}"/>
              </a:ext>
            </a:extLst>
          </p:cNvPr>
          <p:cNvSpPr txBox="1">
            <a:spLocks/>
          </p:cNvSpPr>
          <p:nvPr/>
        </p:nvSpPr>
        <p:spPr>
          <a:xfrm>
            <a:off x="1005179" y="1069897"/>
            <a:ext cx="4275248" cy="6734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5. </a:t>
            </a:r>
            <a:r>
              <a:rPr lang="en-US" sz="3200" dirty="0" err="1"/>
              <a:t>Κλήση</a:t>
            </a:r>
            <a:r>
              <a:rPr lang="en-US" sz="3200" dirty="0"/>
              <a:t> από Ια</a:t>
            </a:r>
            <a:r>
              <a:rPr lang="en-US" sz="3200" dirty="0" err="1"/>
              <a:t>τρείο</a:t>
            </a:r>
            <a:endParaRPr lang="en-US" sz="3200" dirty="0"/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9A119E46-2945-E1BD-776B-3011A6A9E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7" y="2494439"/>
            <a:ext cx="6268824" cy="3240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26FD35-0B44-AFBD-4D42-289825D268CD}"/>
              </a:ext>
            </a:extLst>
          </p:cNvPr>
          <p:cNvSpPr txBox="1"/>
          <p:nvPr/>
        </p:nvSpPr>
        <p:spPr>
          <a:xfrm>
            <a:off x="7354150" y="923675"/>
            <a:ext cx="3095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sng" strike="noStrike" baseline="0" dirty="0">
                <a:solidFill>
                  <a:srgbClr val="000000"/>
                </a:solidFill>
                <a:latin typeface="+mj-lt"/>
              </a:rPr>
              <a:t>ΧΕΙΡΙΣΤΗΡΙΟ ΙΑΤΡΕΙΟΥ</a:t>
            </a:r>
            <a:endParaRPr lang="el-GR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7508A89-8DC5-F4A2-7453-0373A405808F}"/>
              </a:ext>
            </a:extLst>
          </p:cNvPr>
          <p:cNvSpPr txBox="1"/>
          <p:nvPr/>
        </p:nvSpPr>
        <p:spPr>
          <a:xfrm>
            <a:off x="6870948" y="1715850"/>
            <a:ext cx="431587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200"/>
            </a:pPr>
            <a:r>
              <a:rPr lang="el-GR" sz="1400" b="0" i="0" u="none" strike="noStrike" baseline="0" dirty="0">
                <a:solidFill>
                  <a:srgbClr val="000000"/>
                </a:solidFill>
              </a:rPr>
              <a:t>Για το χειριστήριο του συστήματος διαχείρισης ασθενών χρησιμοποιείται ο υπολογιστής που υπάρχει στο κάθε ιατρείο</a:t>
            </a:r>
            <a:endParaRPr lang="el-GR" sz="1400" dirty="0"/>
          </a:p>
          <a:p>
            <a:pPr marR="0" algn="l" rtl="0">
              <a:buSzPts val="1200"/>
            </a:pPr>
            <a:endParaRPr lang="en-US" sz="1400" dirty="0">
              <a:solidFill>
                <a:srgbClr val="000000"/>
              </a:solidFill>
            </a:endParaRP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dirty="0">
                <a:solidFill>
                  <a:srgbClr val="000000"/>
                </a:solidFill>
              </a:rPr>
              <a:t> Εξυπηρέτηση πολλαπλών ασθενών ταυτόχρονα ανά Αίθουσα</a:t>
            </a: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b="0" i="0" u="none" strike="noStrike" baseline="0" dirty="0">
                <a:solidFill>
                  <a:srgbClr val="000000"/>
                </a:solidFill>
              </a:rPr>
              <a:t> Υποστήριξη πολλαπλών Ειδικοτήτων ανά αίθουσα</a:t>
            </a: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b="0" i="0" u="none" strike="noStrike" baseline="0" dirty="0">
                <a:solidFill>
                  <a:srgbClr val="000000"/>
                </a:solidFill>
              </a:rPr>
              <a:t> Μεταφορά υπηρεσίας από ένα ιατρείο σε άλλο, ή σε άλλη γραμματεία με ένα </a:t>
            </a:r>
            <a:r>
              <a:rPr lang="en-US" sz="1400" b="0" i="0" u="none" strike="noStrike" baseline="0" dirty="0">
                <a:solidFill>
                  <a:srgbClr val="000000"/>
                </a:solidFill>
              </a:rPr>
              <a:t>Click</a:t>
            </a:r>
            <a:r>
              <a:rPr lang="el-GR" sz="14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l-GR" sz="1400" b="0" i="0" u="none" strike="noStrike" baseline="0" dirty="0" err="1">
                <a:solidFill>
                  <a:srgbClr val="000000"/>
                </a:solidFill>
              </a:rPr>
              <a:t>Επανάκληση</a:t>
            </a:r>
            <a:r>
              <a:rPr lang="el-GR" sz="1400" b="0" i="0" u="none" strike="noStrike" baseline="0" dirty="0">
                <a:solidFill>
                  <a:srgbClr val="000000"/>
                </a:solidFill>
              </a:rPr>
              <a:t> αν δεν ακούσει ο ασθενής</a:t>
            </a: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b="0" i="0" u="none" strike="noStrike" baseline="0" dirty="0">
                <a:solidFill>
                  <a:srgbClr val="000000"/>
                </a:solidFill>
              </a:rPr>
              <a:t> Χειροκίνητη κλήση για ιδιαίτερες περιπτώσεις κλήσης συγκεκριμένου αριθμού.</a:t>
            </a: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b="0" i="0" u="none" strike="noStrike" baseline="0" dirty="0">
                <a:solidFill>
                  <a:srgbClr val="000000"/>
                </a:solidFill>
              </a:rPr>
              <a:t> Ενσύρματη</a:t>
            </a:r>
            <a:r>
              <a:rPr lang="en-US" sz="1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l-GR" sz="1400" b="0" i="0" u="none" strike="noStrike" baseline="0" dirty="0">
                <a:solidFill>
                  <a:srgbClr val="000000"/>
                </a:solidFill>
              </a:rPr>
              <a:t>ή ασύρματη Επικοινωνία</a:t>
            </a: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Notifications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l-GR" sz="1400" dirty="0">
                <a:solidFill>
                  <a:srgbClr val="000000"/>
                </a:solidFill>
              </a:rPr>
              <a:t>αν ξεπεραστεί ένα όριο ατόμων εντός της αίθουσας.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7458354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4C2AC11E-3162-4990-A36E-92B07ECF16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9073D962-D3D2-4A72-8593-65C213CBFF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655C9B0-8A8A-EE88-9924-CF9D7F99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0" u="none" strike="noStrike" baseline="0"/>
              <a:t>ΠΟΛΛΑΠΛΕΣ ΛΕΙΤΟΥΡΓΙΕΣ ΟΘΟΝΩΝ ΒΑΣΗ </a:t>
            </a:r>
            <a:r>
              <a:rPr lang="el-GR" sz="2400" b="1"/>
              <a:t>ΤΕΠ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387511B-F6E1-4929-AC90-94FB8B6B0F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A58F78C-27AB-465F-AA33-15E08AF267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7C4B10CE-E78C-04EC-F333-10C2D79A185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38200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l-GR" sz="1400" b="1"/>
              <a:t>Οθόνη Αίθουσας</a:t>
            </a:r>
          </a:p>
          <a:p>
            <a:pPr marL="0" lvl="1" indent="0">
              <a:buNone/>
            </a:pPr>
            <a:r>
              <a:rPr lang="el-GR" sz="1400"/>
              <a:t>Οθόνη αίθουσας πολλών ειδικοτήτων.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l-GR" sz="1400" b="1"/>
              <a:t>Οθόνες Ιατρείου</a:t>
            </a:r>
          </a:p>
          <a:p>
            <a:pPr marL="0" lvl="1" indent="0">
              <a:buNone/>
            </a:pPr>
            <a:r>
              <a:rPr lang="el-GR" sz="1400"/>
              <a:t>Οθόνη ιατρείου με έναν ή πολλούς γιατρούς της ίδιας ειδικότητας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l-GR" sz="1400" b="1"/>
              <a:t>Κεντρικές οθόνες Ιατρείων</a:t>
            </a:r>
          </a:p>
          <a:p>
            <a:pPr marL="0" lvl="1" indent="0">
              <a:buNone/>
            </a:pPr>
            <a:r>
              <a:rPr lang="el-GR" sz="1400"/>
              <a:t>Κεντρικές Οθόνες που υποστηρίζουν πολλές αίθουσες και ιατρεία.</a:t>
            </a:r>
            <a:endParaRPr lang="el-GR" sz="1400" dirty="0"/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D48833EA-1391-5DDC-EE91-9B18134A7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217" y="633619"/>
            <a:ext cx="3924129" cy="21484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788C078E-9D6B-CF75-4140-A093751E6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100" y="3501231"/>
            <a:ext cx="6884285" cy="2633240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="" xmlns:a16="http://schemas.microsoft.com/office/drawing/2014/main" id="{B46682E6-2A0B-CC05-7DC0-538E54E2E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834" y="633619"/>
            <a:ext cx="2095682" cy="21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96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81BF4F6-F2CF-4984-9D14-D6966D92F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E4545D0-87A6-9483-4DDA-AC68E808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000" dirty="0"/>
              <a:t>Δυνατότητες</a:t>
            </a:r>
            <a:r>
              <a:rPr lang="en-US" sz="4000" dirty="0"/>
              <a:t> &amp; API</a:t>
            </a:r>
          </a:p>
        </p:txBody>
      </p:sp>
      <p:pic>
        <p:nvPicPr>
          <p:cNvPr id="5" name="Θέση περιεχομένου 4" descr="Γιατρός που κάνει ένεση σε άλλο άτομο">
            <a:extLst>
              <a:ext uri="{FF2B5EF4-FFF2-40B4-BE49-F238E27FC236}">
                <a16:creationId xmlns="" xmlns:a16="http://schemas.microsoft.com/office/drawing/2014/main" id="{06CE64A9-753C-4321-9DE5-B3C7EE37F7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1110" b="-1"/>
          <a:stretch/>
        </p:blipFill>
        <p:spPr>
          <a:xfrm>
            <a:off x="-1" y="10"/>
            <a:ext cx="6096001" cy="4114790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E7819F2A-5ADB-93A5-1878-F4DC52836D9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803410" y="691912"/>
            <a:ext cx="4585646" cy="54741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l-GR" sz="1400" b="1" dirty="0"/>
              <a:t>Μεταφορά Αριθμού</a:t>
            </a:r>
          </a:p>
          <a:p>
            <a:pPr marL="0" lvl="1" indent="0">
              <a:buNone/>
            </a:pPr>
            <a:r>
              <a:rPr lang="el-GR" sz="1400" dirty="0"/>
              <a:t>Δυνατότητα Μεταφοράς αριθμού είτε στο Γραφείο Κίνησης, είτε σε ενδιάμεσο Τμήμα πχ Απεικονιστικό για Ακτινογραφίες , είτε σε περισσότερα από ένα σημεία που θα επιλέξει ο γιατρός, με αυτοματοποιημένη επιστροφή στο γιατρό για γνωμάτευση.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l-GR" sz="1400" b="1" dirty="0"/>
              <a:t>Σχόλια κατά τις μεταφορές</a:t>
            </a:r>
          </a:p>
          <a:p>
            <a:pPr marL="0" lvl="1" indent="0">
              <a:buNone/>
            </a:pPr>
            <a:r>
              <a:rPr lang="el-GR" sz="1400" dirty="0"/>
              <a:t>Δυνατότητα σχολίου κατά την μεταφορά  από τον έναν γιατρό στον άλλον για τη κατάσταση του ασθενή, ή για προσοχή σε συγκεκριμένο πρόβλημα. 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l-GR" sz="1400" b="1" dirty="0"/>
              <a:t>Καρτέλα Ασθενή</a:t>
            </a:r>
          </a:p>
          <a:p>
            <a:pPr marL="0" lvl="1" indent="0">
              <a:buNone/>
            </a:pPr>
            <a:r>
              <a:rPr lang="el-GR" sz="1400" dirty="0"/>
              <a:t>Δυνατότητα Επικοινωνίας με </a:t>
            </a:r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Party </a:t>
            </a:r>
            <a:r>
              <a:rPr lang="el-GR" sz="1400" dirty="0"/>
              <a:t>Συστήματα, ώστε να αντλεί στοιχεία (πχ καρτέλα Ασθενή) είτε στο τέλος της εξυπηρέτησης να μεταφέρει δεδομένα της εξυπηρέτησης σε 3</a:t>
            </a:r>
            <a:r>
              <a:rPr lang="en-US" sz="1400" baseline="30000" dirty="0" err="1"/>
              <a:t>rd</a:t>
            </a:r>
            <a:r>
              <a:rPr lang="en-US" sz="1400" dirty="0"/>
              <a:t> Party </a:t>
            </a:r>
            <a:r>
              <a:rPr lang="el-GR" sz="1400" dirty="0"/>
              <a:t>πλατφόρμες</a:t>
            </a:r>
            <a:endParaRPr lang="en-US" sz="1400" dirty="0"/>
          </a:p>
          <a:p>
            <a:pPr marL="0" indent="0">
              <a:spcBef>
                <a:spcPts val="2500"/>
              </a:spcBef>
              <a:buNone/>
            </a:pPr>
            <a:r>
              <a:rPr lang="el-GR" sz="1400" b="1" dirty="0"/>
              <a:t>ΤΕΠ Νοσοκομείων 2 ταχυτήτων</a:t>
            </a:r>
          </a:p>
          <a:p>
            <a:pPr marL="0" lvl="1" indent="0">
              <a:buNone/>
            </a:pPr>
            <a:r>
              <a:rPr lang="el-GR" sz="1400" dirty="0"/>
              <a:t>Δυνατότητα κατηγοριοποίησης Νοσοκομείων μεγάλων και μικρών πχ με Διαλογή , με ή χωρίς </a:t>
            </a:r>
            <a:r>
              <a:rPr lang="el-GR" sz="1400"/>
              <a:t>Γραφείο Κίνησης.</a:t>
            </a:r>
            <a:endParaRPr lang="el-GR" sz="1400" dirty="0"/>
          </a:p>
          <a:p>
            <a:pPr marL="0" lvl="1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213977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408</Words>
  <Application>Microsoft Office PowerPoint</Application>
  <PresentationFormat>Widescreen</PresentationFormat>
  <Paragraphs>57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Symbol</vt:lpstr>
      <vt:lpstr>Θέμα του Office</vt:lpstr>
      <vt:lpstr>Οριζόντιες Παρεμβάσεις - Τμήμα 8 ΤΕΠ</vt:lpstr>
      <vt:lpstr>1. ΚΕΝΤΡΙΚΗ ΠΛΑΤΦΟΡΜΑ ΕΝΗΜΕΡΩΣΗΣ</vt:lpstr>
      <vt:lpstr>2. Είσοδος στα ΤΕΠ</vt:lpstr>
      <vt:lpstr>3. Εξυπηρέτηση από ΓΡΑΜΜΑΤΕΙΑ</vt:lpstr>
      <vt:lpstr>4. Εξυπηρέτηση από ΔΙΑΛΟΓΗ</vt:lpstr>
      <vt:lpstr>PowerPoint Presentation</vt:lpstr>
      <vt:lpstr>ΠΟΛΛΑΠΛΕΣ ΛΕΙΤΟΥΡΓΙΕΣ ΟΘΟΝΩΝ ΒΑΣΗ ΤΕΠ</vt:lpstr>
      <vt:lpstr>Δυνατότητες &amp; API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Οριζόντιες Παρεμβάσεις - Τμήμα 8 ΤΕΠ</dc:title>
  <dc:creator>Λάμπρος Χυτηρης</dc:creator>
  <cp:lastModifiedBy>Dimitris Karagiorgos</cp:lastModifiedBy>
  <cp:revision>2</cp:revision>
  <cp:lastPrinted>2024-12-18T14:43:03Z</cp:lastPrinted>
  <dcterms:created xsi:type="dcterms:W3CDTF">2024-12-11T08:55:10Z</dcterms:created>
  <dcterms:modified xsi:type="dcterms:W3CDTF">2025-05-15T12:57:17Z</dcterms:modified>
</cp:coreProperties>
</file>