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B504AE-B282-4E62-A097-D6FC26BCA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1404C4E-7448-4AAB-BD9B-0095CEE4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01A8BA2-9C4F-4595-87A1-AB99A92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873874A-8148-4F34-B30F-513F9865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AC1E0F3-ED63-4CEE-BC0F-C9C6E0E5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8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048BBEE-01A1-4A63-8442-FB64863A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99CCAE4-FEB7-4BF8-9B74-EFD5A8912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430D8F1-24A8-464B-8A7E-3AEE1E2C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2BCC2EC-CBC8-4457-8AB2-7A9986DD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A5C7E80-334A-4A9A-ADDC-44F57714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06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3075D436-AC83-41A5-8637-DFC45429C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03DABA3-0ED8-4B70-898C-AC97178F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5E2AB5C-0A60-4414-B341-395E7FF4B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E920D40-4F1B-435C-B57A-FF36353B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0588050-E29F-4C3F-8B00-E1E16A45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99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29A4D76-965E-49F2-AAF6-189A0615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137614C-E245-4EB3-AC0C-3783F405D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AD95ED3-E65C-4B06-80C6-247EDEBD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B882071-F010-40F5-BC8B-63C7E1A1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E597911-62AC-4961-87E6-5161A4A8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1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AA13A7-F204-4185-806E-ECB9AA9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6F160F2-D2AF-4598-B4DD-1963B7FDD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5D53FE6-35DB-4319-BE04-C0584850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77D59BB-61C7-4D7D-AE5B-68D14354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248BFF1-7F24-414C-B2C9-42078713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4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16AC0F6-6488-4D7F-8D07-F942D8D1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35ED878-7942-4CB9-A3CA-E094CA52E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763B78E-C54E-486D-AECF-E1BB1D9E5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D490721-CF4C-4FC1-B8F4-63C2AB86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46676C8-10A0-491A-8D61-1DA4DD89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CDED9F1-B8B4-435F-8AF2-359D38AC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29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94C23AA-0037-43D2-B768-0B891C63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8187503-AD72-4395-8375-37C28A463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D8C9A7B-5E10-4DEF-B6CF-EE884BD1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F008FEFF-2A33-4F4E-82AE-FC990B48D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8C891E05-C147-47BE-A416-1867366FB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C2EAF82-F8E4-4383-9B43-5EBC2ADA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691FCBD-F305-4292-AD22-6FAFB02B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D0C43218-D9BB-4548-9703-BAE3321C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34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58C96D1-7060-463C-82D1-299ABF61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21315CA-6415-4AF5-A19A-FAA2F9F9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573BE43-C9AC-4971-A498-FB79407F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92E43AB0-3822-49A3-B6BF-B56A5442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33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AE37C49B-198A-4B53-90E5-7FDCA3B9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772F26C0-6B66-4FB6-BA8F-4E694FC2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6ED8A0BE-DE02-4655-A2B4-D935B822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50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7EC26D4-E939-4122-8558-7BEB42DE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255A84F-91F8-4AF3-A435-E48DC125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61AA2F3-ADB7-4B05-B413-048CC4E7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7C461A1-3AC2-4FAE-95D0-13AF8351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56DCAB2-3C26-4AF3-8891-6FE47DC0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040B668-6689-456F-BCC3-23283012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57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B64711-D3BC-4241-94CE-2B2672CE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FDC59B76-8E5C-44B5-9334-C7F93C451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4D38BF24-E330-4275-AB3C-6A51F20D5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BA7D3F6-0EA8-4534-AC40-28A8050E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22B1176-F688-4854-BE7E-CF3126BA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004BEB8-A06C-47D0-80DC-EA9C7837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95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89539A2-A351-435D-AC6D-311CBC2E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0B63858-CE56-43D9-B047-10434AFCF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0D14D88-E01C-434C-8FA6-C088B125A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C865-CF90-4B18-9344-2AA360697659}" type="datetimeFigureOut">
              <a:rPr lang="el-GR" smtClean="0"/>
              <a:t>17/6/2020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BBD1353-C46E-4E81-B857-C30DBC0B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FFF1528-CC60-4FB2-8746-9F4CBBE9F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CBD1-4304-4A4E-A1BC-62E641D590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07EAA5-7160-4097-91D8-D7B308BFD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48ED4B80-BE0E-43F1-B76A-6734DC504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F98219B-BCC9-4A63-8060-7F61F4133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8980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D5BABD-4389-4A9F-8E5C-2E18991A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F2FC4B-01DF-4835-BD03-5F21718BC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6D9F35C-5CCC-49C3-B24C-08087BC91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593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70FA589-8C8B-4D76-8333-A2B761F4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03CD3CF-F222-4535-B116-35BDD8724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4B44C360-4751-4BDF-83BE-6A5C474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039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654FDA-F9E7-4724-9481-4299E5E2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08C8BA8-FCB1-4E21-BC41-82CE963F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3C78484-1162-4A09-A6E9-0325DB1A4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2152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E7CB047-85ED-46E8-9F27-C781FC4D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AA1973D-9C59-42D5-A2D6-51FA4BEB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C179FBC-621D-4C4D-BD1B-16D9A15D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160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8FC0D5-340A-487F-8C15-DFAEB87D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D39BCE6-2E70-46B5-A114-21FFE233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28800FA-FFB5-42AD-9D2E-8603AE5A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067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08EDED-7DE6-4DB0-91F4-0E9F02D1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6444E5D-1EF5-448B-95CF-D3F7D3B3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65A63563-3DB5-43D2-845C-A5BA766F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909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7E20A09-2D98-4ABC-A39D-B6DC8705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4B75347-C639-4794-A0F7-E19F7C09C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EF10DDC-54F5-4646-85D2-B69E02D3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968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1909E7-27B3-46EC-9213-CB48930C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0753A8F-A17A-4FA8-B451-8C8C374C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407680B-2F93-47FA-BC49-8E436A36B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814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E03F674-D118-4094-916D-563987E7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DE01B92-2C65-4EE9-9F88-83EF000FF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7CC82CB-DE3E-4806-9D71-7EACED9A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2622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5BC947-5963-483A-8A94-67472200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0E3C282-3FE8-4730-B220-044095724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56BAE77-7334-448B-BAC7-0752D79C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968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0A748E-42D2-4528-A10B-CBA3FA6F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A697BF8-AD8B-4FCA-847D-9525BAE7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289628E-78BF-4618-AB36-C45FBDE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388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E2B7FCD-69D3-4916-A15E-F7501B42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2365DA6-D465-4281-A596-4600947C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B5DE0DC-A2EF-4536-ABAB-66353299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721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0D816EC-0354-4C42-B6F2-AD6B4502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FAE6F58-CF93-4E92-BF97-9D66417F9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7BD56909-E8A9-43F0-B7E1-379A30D8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476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stamatis</dc:creator>
  <cp:lastModifiedBy>Dimitris Karagiorgos</cp:lastModifiedBy>
  <cp:revision>2</cp:revision>
  <dcterms:created xsi:type="dcterms:W3CDTF">2020-06-16T18:47:56Z</dcterms:created>
  <dcterms:modified xsi:type="dcterms:W3CDTF">2020-06-17T12:08:05Z</dcterms:modified>
</cp:coreProperties>
</file>