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41" d="100"/>
          <a:sy n="141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8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8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1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0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90B4-BAB1-7F4F-8F6D-7843D3C92CF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90057C-6743-3440-8922-4F87A94A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CB1283-FC30-BA4E-BFDB-6E1CD5C7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2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E4A6FE-C548-5F46-919F-7E6A1257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D07F63-4CAF-164B-B667-8915F9C0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5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9D5B92-65B8-7246-BF4F-D77396723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14F957-D37C-2C4E-B2D2-1614B5E62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1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2AF947-0120-9541-9B83-BC951BFD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517562-977A-064B-B5B7-57212868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2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553737-BD30-A346-A166-BDC2E229E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7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A62608-E253-A840-BD58-9B0EEF600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A5BAE7-8FC9-704B-8903-68A3162F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4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321292-C6D4-5144-B441-F3224ADFE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3B1877-B3FA-C748-B4D9-B201269EC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D38397-BA52-C745-B15D-82D26F82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D26D32-4F68-BD47-AC9C-A35EF56AE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1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Dimitris Karagiorgos</cp:lastModifiedBy>
  <cp:revision>1</cp:revision>
  <dcterms:created xsi:type="dcterms:W3CDTF">2020-11-25T13:08:41Z</dcterms:created>
  <dcterms:modified xsi:type="dcterms:W3CDTF">2020-11-25T16:06:41Z</dcterms:modified>
</cp:coreProperties>
</file>