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9144000" cy="6858000" type="screen4x3"/>
  <p:notesSz cx="6718300" cy="98552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71334-6537-4436-8ABA-44C8DE3A9BCE}" type="datetimeFigureOut">
              <a:rPr lang="el-GR" smtClean="0"/>
              <a:t>17/7/2012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2E4F9-2EDA-4F28-A89F-132F625DB7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4450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E7D6C8-1927-4253-ACFB-BAA0D201F6AF}" type="datetimeFigureOut">
              <a:rPr lang="el-GR" smtClean="0"/>
              <a:pPr/>
              <a:t>17/7/2012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3C89EA-C42D-4944-B5C2-DBA850FFA14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786874" cy="1000132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>
                <a:latin typeface="Century Gothic" pitchFamily="34" charset="0"/>
              </a:rPr>
              <a:t>ΕΛΛΗΝΙΚΗ ΕΤΑΙΡΕΙΑ ΜΕΛΕΤΗΣ ΗΠΑΤΟΣ</a:t>
            </a:r>
            <a:endParaRPr lang="el-GR" sz="3200" dirty="0">
              <a:latin typeface="Century Gothic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l-GR" sz="4000" b="1" u="sng" dirty="0" smtClean="0">
                <a:latin typeface="Century Gothic" pitchFamily="34" charset="0"/>
              </a:rPr>
              <a:t>Σκοποί</a:t>
            </a:r>
            <a:r>
              <a:rPr lang="en-US" sz="4000" b="1" u="sng" dirty="0" smtClean="0">
                <a:latin typeface="Century Gothic" pitchFamily="34" charset="0"/>
              </a:rPr>
              <a:t> &amp;</a:t>
            </a:r>
            <a:r>
              <a:rPr lang="el-GR" sz="4000" b="1" u="sng" dirty="0" smtClean="0">
                <a:latin typeface="Century Gothic" pitchFamily="34" charset="0"/>
              </a:rPr>
              <a:t>Δραστηριότητες</a:t>
            </a:r>
            <a:endParaRPr lang="el-GR" sz="4000" b="1" u="sng" dirty="0">
              <a:latin typeface="Century Gothic" pitchFamily="34" charset="0"/>
            </a:endParaRPr>
          </a:p>
        </p:txBody>
      </p:sp>
      <p:pic>
        <p:nvPicPr>
          <p:cNvPr id="1026" name="Picture 2" descr="Email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428736"/>
            <a:ext cx="292895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1643050"/>
            <a:ext cx="9001156" cy="4364241"/>
          </a:xfrm>
        </p:spPr>
        <p:txBody>
          <a:bodyPr>
            <a:normAutofit/>
          </a:bodyPr>
          <a:lstStyle/>
          <a:p>
            <a:pPr marL="90488" indent="19050" algn="just">
              <a:buNone/>
            </a:pPr>
            <a:r>
              <a:rPr lang="el-GR" sz="2000" dirty="0" smtClean="0">
                <a:latin typeface="Century Gothic" pitchFamily="34" charset="0"/>
              </a:rPr>
              <a:t>	Η Ελληνική Εταιρεία Μελέτης Ήπατος είναι μία επιστημονική εταιρεία που αποκλειστικός της σκοπός είναι η βελτίωση των παρεχομένων υπηρεσιών υγείας στον Έλληνα </a:t>
            </a:r>
            <a:r>
              <a:rPr lang="el-GR" sz="2000" b="1" dirty="0" err="1" smtClean="0">
                <a:latin typeface="Century Gothic" pitchFamily="34" charset="0"/>
              </a:rPr>
              <a:t>ηπατοπαθή</a:t>
            </a:r>
            <a:r>
              <a:rPr lang="el-GR" sz="2000" dirty="0" smtClean="0">
                <a:latin typeface="Century Gothic" pitchFamily="34" charset="0"/>
              </a:rPr>
              <a:t>. </a:t>
            </a:r>
          </a:p>
          <a:p>
            <a:pPr marL="90488" indent="19050" algn="just">
              <a:buNone/>
            </a:pPr>
            <a:r>
              <a:rPr lang="el-GR" sz="2000" dirty="0" smtClean="0">
                <a:latin typeface="Century Gothic" pitchFamily="34" charset="0"/>
              </a:rPr>
              <a:t>	Για την προσπάθειά της αυτή ευρίσκεται σε άμεση συνεργασία με την αντίστοιχη Αμερικανική &amp; Ευρωπαϊκή Εταιρεία. </a:t>
            </a:r>
          </a:p>
          <a:p>
            <a:pPr marL="90488" indent="19050" algn="just">
              <a:buNone/>
            </a:pPr>
            <a:r>
              <a:rPr lang="el-GR" sz="2000" dirty="0" smtClean="0">
                <a:latin typeface="Century Gothic" pitchFamily="34" charset="0"/>
              </a:rPr>
              <a:t>	Αποτελείται από 350 περίπου μέλη-ιατρούς  με εξειδίκευση στην </a:t>
            </a:r>
            <a:r>
              <a:rPr lang="el-GR" sz="2000" dirty="0" err="1" smtClean="0">
                <a:latin typeface="Century Gothic" pitchFamily="34" charset="0"/>
              </a:rPr>
              <a:t>Ηπατολογία</a:t>
            </a:r>
            <a:r>
              <a:rPr lang="el-GR" sz="2000" dirty="0" smtClean="0">
                <a:latin typeface="Century Gothic" pitchFamily="34" charset="0"/>
              </a:rPr>
              <a:t>.</a:t>
            </a:r>
          </a:p>
          <a:p>
            <a:pPr marL="90488" indent="19050" algn="just">
              <a:buNone/>
            </a:pPr>
            <a:r>
              <a:rPr lang="el-GR" sz="2000" dirty="0" smtClean="0">
                <a:latin typeface="Century Gothic" pitchFamily="34" charset="0"/>
              </a:rPr>
              <a:t>	Συμμετέχει  στα διάφορα Συνέδρια του εξωτερικού με μέλη αναγνωρισμένης &amp; διεθνούς προβολής.</a:t>
            </a:r>
          </a:p>
          <a:p>
            <a:pPr marL="90488" indent="19050" algn="just">
              <a:buNone/>
            </a:pPr>
            <a:r>
              <a:rPr lang="el-GR" sz="2000" dirty="0" smtClean="0">
                <a:latin typeface="Century Gothic" pitchFamily="34" charset="0"/>
              </a:rPr>
              <a:t>	</a:t>
            </a:r>
            <a:endParaRPr lang="el-GR" sz="2000" dirty="0">
              <a:latin typeface="Century Gothic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u="sng" dirty="0" smtClean="0">
                <a:latin typeface="Century Gothic" pitchFamily="34" charset="0"/>
              </a:rPr>
              <a:t>Σκοποί</a:t>
            </a:r>
            <a:r>
              <a:rPr lang="en-US" sz="4400" u="sng" dirty="0" smtClean="0">
                <a:latin typeface="Century Gothic" pitchFamily="34" charset="0"/>
              </a:rPr>
              <a:t> &amp;</a:t>
            </a:r>
            <a:r>
              <a:rPr lang="el-GR" sz="4400" u="sng" dirty="0" smtClean="0">
                <a:latin typeface="Century Gothic" pitchFamily="34" charset="0"/>
              </a:rPr>
              <a:t>Δραστηριότητες</a:t>
            </a:r>
            <a:br>
              <a:rPr lang="el-GR" sz="4400" u="sng" dirty="0" smtClean="0">
                <a:latin typeface="Century Gothic" pitchFamily="34" charset="0"/>
              </a:rPr>
            </a:br>
            <a:endParaRPr lang="el-GR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000660"/>
          </a:xfrm>
        </p:spPr>
        <p:txBody>
          <a:bodyPr>
            <a:normAutofit/>
          </a:bodyPr>
          <a:lstStyle/>
          <a:p>
            <a:pPr marL="90488" indent="19050" algn="just">
              <a:buNone/>
            </a:pPr>
            <a:r>
              <a:rPr lang="el-GR" dirty="0" smtClean="0">
                <a:latin typeface="Century Gothic" pitchFamily="34" charset="0"/>
              </a:rPr>
              <a:t>	</a:t>
            </a:r>
            <a:r>
              <a:rPr lang="el-GR" sz="2000" dirty="0" smtClean="0">
                <a:latin typeface="Century Gothic" pitchFamily="34" charset="0"/>
              </a:rPr>
              <a:t>Διοργανώνει Συνέδρια &amp; Ημερίδες σε όλο τον ελληνικό χώρο για τη διαφώτιση και γενικότερη ενημέρωση του πληθυσμού.</a:t>
            </a:r>
          </a:p>
          <a:p>
            <a:pPr marL="90488" indent="19050" algn="just">
              <a:buNone/>
            </a:pPr>
            <a:r>
              <a:rPr lang="el-GR" sz="2000" dirty="0" smtClean="0">
                <a:latin typeface="Century Gothic" pitchFamily="34" charset="0"/>
              </a:rPr>
              <a:t>	Εκδίδει ανά τακτά χρονικά διαστήματα ενημερωτικά φυλλάδια διαφώτισης του κοινού για θέματα σχετικά με το ήπαρ (συκώτι) και τις ασθένειές του.</a:t>
            </a:r>
          </a:p>
          <a:p>
            <a:pPr marL="180975" indent="0" algn="just">
              <a:buNone/>
            </a:pPr>
            <a:r>
              <a:rPr lang="el-GR" sz="2000" dirty="0" smtClean="0">
                <a:latin typeface="Century Gothic" pitchFamily="34" charset="0"/>
              </a:rPr>
              <a:t>	Προσπαθεί να διεισδύσει σε θύλακες οικονομικών μεταναστών προσφέροντας χείρα ουσιαστικής βοήθειας στην προσέγγιση και αντιμετώπιση μολυσματικών τους νόσων που αφορούν το ήπαρ (</a:t>
            </a:r>
            <a:r>
              <a:rPr lang="el-GR" sz="2000" b="1" dirty="0" smtClean="0">
                <a:latin typeface="Century Gothic" pitchFamily="34" charset="0"/>
              </a:rPr>
              <a:t>ηπατιτίδων</a:t>
            </a:r>
            <a:r>
              <a:rPr lang="el-GR" sz="2000" dirty="0" smtClean="0">
                <a:latin typeface="Century Gothic" pitchFamily="34" charset="0"/>
              </a:rPr>
              <a:t>).</a:t>
            </a:r>
          </a:p>
          <a:p>
            <a:pPr marL="180975" indent="0" algn="just">
              <a:buNone/>
            </a:pPr>
            <a:r>
              <a:rPr lang="el-GR" sz="2000" dirty="0" smtClean="0">
                <a:latin typeface="Century Gothic" pitchFamily="34" charset="0"/>
              </a:rPr>
              <a:t>	Αγωνιά και συμμετέχει στην προσπάθεια με άλλους κυβερνητικούς οργανισμούς στην στελέχωση αλλά &amp; δημιουργία νέων </a:t>
            </a:r>
            <a:r>
              <a:rPr lang="el-GR" sz="2000" dirty="0" err="1" smtClean="0">
                <a:latin typeface="Century Gothic" pitchFamily="34" charset="0"/>
              </a:rPr>
              <a:t>Μεταμοσχευτικών</a:t>
            </a:r>
            <a:r>
              <a:rPr lang="el-GR" sz="2000" dirty="0" smtClean="0">
                <a:latin typeface="Century Gothic" pitchFamily="34" charset="0"/>
              </a:rPr>
              <a:t> Κέντρων για την αντιμετώπιση τελικού σταδίου ηπατικών νοσημάτων.</a:t>
            </a:r>
          </a:p>
          <a:p>
            <a:pPr marL="180975" indent="0" algn="just">
              <a:buNone/>
            </a:pPr>
            <a:r>
              <a:rPr lang="el-GR" sz="2000" dirty="0" smtClean="0">
                <a:latin typeface="Century Gothic" pitchFamily="34" charset="0"/>
              </a:rPr>
              <a:t>	</a:t>
            </a:r>
            <a:endParaRPr lang="el-GR" sz="2000" dirty="0">
              <a:latin typeface="Century Gothic" pitchFamily="34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u="sng" dirty="0" smtClean="0">
                <a:latin typeface="Century Gothic" pitchFamily="34" charset="0"/>
              </a:rPr>
              <a:t>Σκοποί</a:t>
            </a:r>
            <a:r>
              <a:rPr lang="en-US" sz="4000" u="sng" dirty="0" smtClean="0">
                <a:latin typeface="Century Gothic" pitchFamily="34" charset="0"/>
              </a:rPr>
              <a:t> &amp;</a:t>
            </a:r>
            <a:r>
              <a:rPr lang="el-GR" sz="4000" u="sng" dirty="0" smtClean="0">
                <a:latin typeface="Century Gothic" pitchFamily="34" charset="0"/>
              </a:rPr>
              <a:t>Δραστηριότητες</a:t>
            </a:r>
            <a:endParaRPr lang="el-GR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975" indent="0" algn="just">
              <a:buNone/>
            </a:pPr>
            <a:r>
              <a:rPr lang="el-GR" sz="2000" dirty="0" smtClean="0">
                <a:latin typeface="Century Gothic" pitchFamily="34" charset="0"/>
              </a:rPr>
              <a:t>	Φροντίζει τη διαρκή ενημέρωση &amp; επιμόρφωση των μελών της με χορήγηση υποτροφιών εξωτερικού &amp; συμβάλλει στη διαρκή έρευνα με </a:t>
            </a:r>
            <a:r>
              <a:rPr lang="el-GR" sz="2000" dirty="0" err="1" smtClean="0">
                <a:latin typeface="Century Gothic" pitchFamily="34" charset="0"/>
              </a:rPr>
              <a:t>στοχευμένα</a:t>
            </a:r>
            <a:r>
              <a:rPr lang="el-GR" sz="2000" dirty="0" smtClean="0">
                <a:latin typeface="Century Gothic" pitchFamily="34" charset="0"/>
              </a:rPr>
              <a:t> ερευνητικά πρωτόκολλα για παθήσεις που αφορούν το αντικείμενό της.</a:t>
            </a:r>
          </a:p>
          <a:p>
            <a:pPr marL="180975" indent="0" algn="just">
              <a:buNone/>
            </a:pPr>
            <a:r>
              <a:rPr lang="el-GR" sz="2000" dirty="0" smtClean="0">
                <a:latin typeface="Century Gothic" pitchFamily="34" charset="0"/>
              </a:rPr>
              <a:t>	Από τριετίας περίπου παρέχει τη δυνατότητα επιμόρφωσης &amp; εξειδίκευσης στην </a:t>
            </a:r>
            <a:r>
              <a:rPr lang="el-GR" sz="2000" dirty="0" err="1" smtClean="0">
                <a:latin typeface="Century Gothic" pitchFamily="34" charset="0"/>
              </a:rPr>
              <a:t>ηπατολογία</a:t>
            </a:r>
            <a:r>
              <a:rPr lang="el-GR" sz="2000" dirty="0" smtClean="0">
                <a:latin typeface="Century Gothic" pitchFamily="34" charset="0"/>
              </a:rPr>
              <a:t> νέων ιατρών-μελών με την επιτυχή λειτουργία του ΣΧΟΛΕΙΟΥ ΚΛΙΝΙΚΗΣ ΗΠΑΤΟΛΟΓΙΑΣ. </a:t>
            </a:r>
          </a:p>
          <a:p>
            <a:pPr>
              <a:buNone/>
            </a:pPr>
            <a:endParaRPr lang="el-GR" sz="18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u="sng" dirty="0" smtClean="0">
                <a:latin typeface="Century Gothic" pitchFamily="34" charset="0"/>
              </a:rPr>
              <a:t>Σκοποί</a:t>
            </a:r>
            <a:r>
              <a:rPr lang="en-US" sz="4000" u="sng" dirty="0" smtClean="0">
                <a:latin typeface="Century Gothic" pitchFamily="34" charset="0"/>
              </a:rPr>
              <a:t> &amp;</a:t>
            </a:r>
            <a:r>
              <a:rPr lang="el-GR" sz="4000" u="sng" dirty="0" smtClean="0">
                <a:latin typeface="Century Gothic" pitchFamily="34" charset="0"/>
              </a:rPr>
              <a:t>Δραστηριότητες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16</Words>
  <Application>Microsoft Office PowerPoint</Application>
  <PresentationFormat>Προβολή στην οθόνη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Συγκέντρωση</vt:lpstr>
      <vt:lpstr>ΕΛΛΗΝΙΚΗ ΕΤΑΙΡΕΙΑ ΜΕΛΕΤΗΣ ΗΠΑΤΟΣ</vt:lpstr>
      <vt:lpstr>Σκοποί &amp;Δραστηριότητες </vt:lpstr>
      <vt:lpstr>Σκοποί &amp;Δραστηριότητες</vt:lpstr>
      <vt:lpstr>Σκοποί &amp;Δραστηριότητες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ΕΛΛΗΝΙΚΗ ΕΤΑΙΡΕΙΑ ΜΕΛΕΤΗΣ ΗΠΑΤΟΣ</dc:title>
  <dc:creator>EEMH</dc:creator>
  <cp:lastModifiedBy>Katy Antonopoulou</cp:lastModifiedBy>
  <cp:revision>14</cp:revision>
  <cp:lastPrinted>2012-07-17T11:07:22Z</cp:lastPrinted>
  <dcterms:created xsi:type="dcterms:W3CDTF">2010-05-12T08:12:53Z</dcterms:created>
  <dcterms:modified xsi:type="dcterms:W3CDTF">2012-07-17T11:08:10Z</dcterms:modified>
</cp:coreProperties>
</file>